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eec80c080749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5d7245afba47dc"/>
  </p:sldMasterIdLst>
  <p:sldIdLst>
    <p:sldId xmlns:r="http://schemas.openxmlformats.org/officeDocument/2006/relationships" id="256" r:id="R1952ffb721e24d74"/>
    <p:sldId xmlns:r="http://schemas.openxmlformats.org/officeDocument/2006/relationships" id="257" r:id="R23dd3a8f85d041be"/>
    <p:sldId xmlns:r="http://schemas.openxmlformats.org/officeDocument/2006/relationships" id="258" r:id="Ra68e6de38a2b49c6"/>
    <p:sldId xmlns:r="http://schemas.openxmlformats.org/officeDocument/2006/relationships" id="259" r:id="R6c9dba162a3e4d98"/>
    <p:sldId xmlns:r="http://schemas.openxmlformats.org/officeDocument/2006/relationships" id="260" r:id="R1536690752ac44d0"/>
    <p:sldId xmlns:r="http://schemas.openxmlformats.org/officeDocument/2006/relationships" id="261" r:id="R05938369efb84814"/>
    <p:sldId xmlns:r="http://schemas.openxmlformats.org/officeDocument/2006/relationships" id="262" r:id="Red9278fde4ee45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5d7245afba47dc" /><Relationship Type="http://schemas.openxmlformats.org/officeDocument/2006/relationships/slide" Target="/ppt/slides/slide1.xml" Id="R1952ffb721e24d74" /><Relationship Type="http://schemas.openxmlformats.org/officeDocument/2006/relationships/slide" Target="/ppt/slides/slide2.xml" Id="R23dd3a8f85d041be" /><Relationship Type="http://schemas.openxmlformats.org/officeDocument/2006/relationships/slide" Target="/ppt/slides/slide3.xml" Id="Ra68e6de38a2b49c6" /><Relationship Type="http://schemas.openxmlformats.org/officeDocument/2006/relationships/slide" Target="/ppt/slides/slide4.xml" Id="R6c9dba162a3e4d98" /><Relationship Type="http://schemas.openxmlformats.org/officeDocument/2006/relationships/slide" Target="/ppt/slides/slide5.xml" Id="R1536690752ac44d0" /><Relationship Type="http://schemas.openxmlformats.org/officeDocument/2006/relationships/slide" Target="/ppt/slides/slide6.xml" Id="R05938369efb84814" /><Relationship Type="http://schemas.openxmlformats.org/officeDocument/2006/relationships/slide" Target="/ppt/slides/slide7.xml" Id="Red9278fde4ee45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69d6b6fd1846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580360b024139" /><Relationship Type="http://schemas.openxmlformats.org/officeDocument/2006/relationships/theme" Target="/ppt/slideMasters/theme/theme1.xml" Id="R9568f4c7364d48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d580360b0241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13cdf2a9c42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0a68780ba4d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bd19f4a7b42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6aac5e1e746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af872709d41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0353d056c46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a051577604b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 FULLMAKT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 FULLMAKT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REMMAN THEODOR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