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c0bbf10f1c4c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e9ecceee6f4c38"/>
  </p:sldMasterIdLst>
  <p:sldIdLst>
    <p:sldId xmlns:r="http://schemas.openxmlformats.org/officeDocument/2006/relationships" id="256" r:id="R738c8dd8484e44b5"/>
    <p:sldId xmlns:r="http://schemas.openxmlformats.org/officeDocument/2006/relationships" id="257" r:id="R556b886856114a28"/>
    <p:sldId xmlns:r="http://schemas.openxmlformats.org/officeDocument/2006/relationships" id="258" r:id="R0b23d0b1a67b452c"/>
    <p:sldId xmlns:r="http://schemas.openxmlformats.org/officeDocument/2006/relationships" id="259" r:id="Rfea72800c0af46b4"/>
    <p:sldId xmlns:r="http://schemas.openxmlformats.org/officeDocument/2006/relationships" id="260" r:id="Rc392fd4e306a4193"/>
    <p:sldId xmlns:r="http://schemas.openxmlformats.org/officeDocument/2006/relationships" id="261" r:id="R34d714401d234049"/>
    <p:sldId xmlns:r="http://schemas.openxmlformats.org/officeDocument/2006/relationships" id="262" r:id="R11bc831db53644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e9ecceee6f4c38" /><Relationship Type="http://schemas.openxmlformats.org/officeDocument/2006/relationships/slide" Target="/ppt/slides/slide1.xml" Id="R738c8dd8484e44b5" /><Relationship Type="http://schemas.openxmlformats.org/officeDocument/2006/relationships/slide" Target="/ppt/slides/slide2.xml" Id="R556b886856114a28" /><Relationship Type="http://schemas.openxmlformats.org/officeDocument/2006/relationships/slide" Target="/ppt/slides/slide3.xml" Id="R0b23d0b1a67b452c" /><Relationship Type="http://schemas.openxmlformats.org/officeDocument/2006/relationships/slide" Target="/ppt/slides/slide4.xml" Id="Rfea72800c0af46b4" /><Relationship Type="http://schemas.openxmlformats.org/officeDocument/2006/relationships/slide" Target="/ppt/slides/slide5.xml" Id="Rc392fd4e306a4193" /><Relationship Type="http://schemas.openxmlformats.org/officeDocument/2006/relationships/slide" Target="/ppt/slides/slide6.xml" Id="R34d714401d234049" /><Relationship Type="http://schemas.openxmlformats.org/officeDocument/2006/relationships/slide" Target="/ppt/slides/slide7.xml" Id="R11bc831db53644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5b18ad6c2641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bb2284ba64709" /><Relationship Type="http://schemas.openxmlformats.org/officeDocument/2006/relationships/theme" Target="/ppt/slideMasters/theme/theme1.xml" Id="R1cbd12eae3694a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1bb2284ba647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1966ca2d64d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36b4dd7084d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c111742fc40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3a2763c5d41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c72c28b0c48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4845c0f6d41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0b123359145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SOLUND FISK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SOLUND FISK AS ble etablert [år] og holder til i Hardbakke.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2 713 832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−151 945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−185 662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−578 585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290 183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LAMBRECHTS ROALD LEON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STOREVIK LARS TERJE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Daløyvegen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6924 Hardbakke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924 977 310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