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8de049f20940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a2d48ea0294684"/>
  </p:sldMasterIdLst>
  <p:sldIdLst>
    <p:sldId xmlns:r="http://schemas.openxmlformats.org/officeDocument/2006/relationships" id="256" r:id="R3ab565e431bf4cb7"/>
    <p:sldId xmlns:r="http://schemas.openxmlformats.org/officeDocument/2006/relationships" id="257" r:id="Raa54f054c9684a1a"/>
    <p:sldId xmlns:r="http://schemas.openxmlformats.org/officeDocument/2006/relationships" id="258" r:id="R47b6df619e0644c1"/>
    <p:sldId xmlns:r="http://schemas.openxmlformats.org/officeDocument/2006/relationships" id="259" r:id="R53d77e02184b462c"/>
    <p:sldId xmlns:r="http://schemas.openxmlformats.org/officeDocument/2006/relationships" id="260" r:id="R897304bb1be54d7b"/>
    <p:sldId xmlns:r="http://schemas.openxmlformats.org/officeDocument/2006/relationships" id="261" r:id="Rd231fd471d594d4b"/>
    <p:sldId xmlns:r="http://schemas.openxmlformats.org/officeDocument/2006/relationships" id="262" r:id="Rede92afcc44c42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a2d48ea0294684" /><Relationship Type="http://schemas.openxmlformats.org/officeDocument/2006/relationships/slide" Target="/ppt/slides/slide1.xml" Id="R3ab565e431bf4cb7" /><Relationship Type="http://schemas.openxmlformats.org/officeDocument/2006/relationships/slide" Target="/ppt/slides/slide2.xml" Id="Raa54f054c9684a1a" /><Relationship Type="http://schemas.openxmlformats.org/officeDocument/2006/relationships/slide" Target="/ppt/slides/slide3.xml" Id="R47b6df619e0644c1" /><Relationship Type="http://schemas.openxmlformats.org/officeDocument/2006/relationships/slide" Target="/ppt/slides/slide4.xml" Id="R53d77e02184b462c" /><Relationship Type="http://schemas.openxmlformats.org/officeDocument/2006/relationships/slide" Target="/ppt/slides/slide5.xml" Id="R897304bb1be54d7b" /><Relationship Type="http://schemas.openxmlformats.org/officeDocument/2006/relationships/slide" Target="/ppt/slides/slide6.xml" Id="Rd231fd471d594d4b" /><Relationship Type="http://schemas.openxmlformats.org/officeDocument/2006/relationships/slide" Target="/ppt/slides/slide7.xml" Id="Rede92afcc44c42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2e28da5dfc4e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b2d4695e74749" /><Relationship Type="http://schemas.openxmlformats.org/officeDocument/2006/relationships/theme" Target="/ppt/slideMasters/theme/theme1.xml" Id="R2fdd4e6c787b40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4b2d4695e747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5748af24d4a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2519144ee46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22ba1f05f42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2abe8d9bc42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9ad771c2344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d26c3aea148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71c5921c649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VENTOR ENERGI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VENTOR ENERGI NORGE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705 143 320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27 753 812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22 239 804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64 008 079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242 718 177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MARIA ZAJAC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URBANIK PIOTR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Verven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924 924 489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