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ed0e3d264e4e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1049d93b604704"/>
  </p:sldMasterIdLst>
  <p:sldIdLst>
    <p:sldId xmlns:r="http://schemas.openxmlformats.org/officeDocument/2006/relationships" id="256" r:id="R442e30b657764090"/>
    <p:sldId xmlns:r="http://schemas.openxmlformats.org/officeDocument/2006/relationships" id="257" r:id="Ra7ea819fb4184518"/>
    <p:sldId xmlns:r="http://schemas.openxmlformats.org/officeDocument/2006/relationships" id="258" r:id="R3a3029630ac34fe5"/>
    <p:sldId xmlns:r="http://schemas.openxmlformats.org/officeDocument/2006/relationships" id="259" r:id="Rd5e4c13a134440e7"/>
    <p:sldId xmlns:r="http://schemas.openxmlformats.org/officeDocument/2006/relationships" id="260" r:id="R36866759451e404a"/>
    <p:sldId xmlns:r="http://schemas.openxmlformats.org/officeDocument/2006/relationships" id="261" r:id="R76d964c386514124"/>
    <p:sldId xmlns:r="http://schemas.openxmlformats.org/officeDocument/2006/relationships" id="262" r:id="R543088a860424f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1049d93b604704" /><Relationship Type="http://schemas.openxmlformats.org/officeDocument/2006/relationships/slide" Target="/ppt/slides/slide1.xml" Id="R442e30b657764090" /><Relationship Type="http://schemas.openxmlformats.org/officeDocument/2006/relationships/slide" Target="/ppt/slides/slide2.xml" Id="Ra7ea819fb4184518" /><Relationship Type="http://schemas.openxmlformats.org/officeDocument/2006/relationships/slide" Target="/ppt/slides/slide3.xml" Id="R3a3029630ac34fe5" /><Relationship Type="http://schemas.openxmlformats.org/officeDocument/2006/relationships/slide" Target="/ppt/slides/slide4.xml" Id="Rd5e4c13a134440e7" /><Relationship Type="http://schemas.openxmlformats.org/officeDocument/2006/relationships/slide" Target="/ppt/slides/slide5.xml" Id="R36866759451e404a" /><Relationship Type="http://schemas.openxmlformats.org/officeDocument/2006/relationships/slide" Target="/ppt/slides/slide6.xml" Id="R76d964c386514124" /><Relationship Type="http://schemas.openxmlformats.org/officeDocument/2006/relationships/slide" Target="/ppt/slides/slide7.xml" Id="R543088a860424f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d056488d4a48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0f94d82ea43e0" /><Relationship Type="http://schemas.openxmlformats.org/officeDocument/2006/relationships/theme" Target="/ppt/slideMasters/theme/theme1.xml" Id="Rac71cf6a54bc4f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30f94d82ea43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c3621192a46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599d91d094a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5179a3dda48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6c56037874a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c0b4d8f8a4a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a1b9852844f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ebbc2ebbd49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GOFAS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GOFAS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365 253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22 531 354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22 618 566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OLAV FURUNES  –  65,0 %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FURUNES  –  35,0 %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39F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7080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924 892 021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