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cee65ba93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259de40b844db"/>
  </p:sldMasterIdLst>
  <p:sldIdLst>
    <p:sldId xmlns:r="http://schemas.openxmlformats.org/officeDocument/2006/relationships" id="256" r:id="R366d47a55be446c4"/>
    <p:sldId xmlns:r="http://schemas.openxmlformats.org/officeDocument/2006/relationships" id="257" r:id="Re56531ea2ee044df"/>
    <p:sldId xmlns:r="http://schemas.openxmlformats.org/officeDocument/2006/relationships" id="258" r:id="R23f7a0acfef84c7b"/>
    <p:sldId xmlns:r="http://schemas.openxmlformats.org/officeDocument/2006/relationships" id="259" r:id="R86010f61419b477f"/>
    <p:sldId xmlns:r="http://schemas.openxmlformats.org/officeDocument/2006/relationships" id="260" r:id="Re106e7f0e71a4734"/>
    <p:sldId xmlns:r="http://schemas.openxmlformats.org/officeDocument/2006/relationships" id="261" r:id="Reaa92b5c9a2447db"/>
    <p:sldId xmlns:r="http://schemas.openxmlformats.org/officeDocument/2006/relationships" id="262" r:id="Rac347e52e7fd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259de40b844db" /><Relationship Type="http://schemas.openxmlformats.org/officeDocument/2006/relationships/slide" Target="/ppt/slides/slide1.xml" Id="R366d47a55be446c4" /><Relationship Type="http://schemas.openxmlformats.org/officeDocument/2006/relationships/slide" Target="/ppt/slides/slide2.xml" Id="Re56531ea2ee044df" /><Relationship Type="http://schemas.openxmlformats.org/officeDocument/2006/relationships/slide" Target="/ppt/slides/slide3.xml" Id="R23f7a0acfef84c7b" /><Relationship Type="http://schemas.openxmlformats.org/officeDocument/2006/relationships/slide" Target="/ppt/slides/slide4.xml" Id="R86010f61419b477f" /><Relationship Type="http://schemas.openxmlformats.org/officeDocument/2006/relationships/slide" Target="/ppt/slides/slide5.xml" Id="Re106e7f0e71a4734" /><Relationship Type="http://schemas.openxmlformats.org/officeDocument/2006/relationships/slide" Target="/ppt/slides/slide6.xml" Id="Reaa92b5c9a2447db" /><Relationship Type="http://schemas.openxmlformats.org/officeDocument/2006/relationships/slide" Target="/ppt/slides/slide7.xml" Id="Rac347e52e7fd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628e2bf06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b07457eeb4d5a" /><Relationship Type="http://schemas.openxmlformats.org/officeDocument/2006/relationships/theme" Target="/ppt/slideMasters/theme/theme1.xml" Id="Ra211ca1d73ad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b07457eeb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afb410b6f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dd0db5686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98150b48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21feddc58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56476f6c9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d79ca0baf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36f6b0ab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