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ead35d4234e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69ea0b96c42ae"/>
  </p:sldMasterIdLst>
  <p:sldIdLst>
    <p:sldId xmlns:r="http://schemas.openxmlformats.org/officeDocument/2006/relationships" id="256" r:id="Ra6d01ba4924b4104"/>
    <p:sldId xmlns:r="http://schemas.openxmlformats.org/officeDocument/2006/relationships" id="257" r:id="R5fd1218eca884679"/>
    <p:sldId xmlns:r="http://schemas.openxmlformats.org/officeDocument/2006/relationships" id="258" r:id="R4ab3f31f030648bd"/>
    <p:sldId xmlns:r="http://schemas.openxmlformats.org/officeDocument/2006/relationships" id="259" r:id="R667e242dc02e4c12"/>
    <p:sldId xmlns:r="http://schemas.openxmlformats.org/officeDocument/2006/relationships" id="260" r:id="Rca7e1b684db74ab6"/>
    <p:sldId xmlns:r="http://schemas.openxmlformats.org/officeDocument/2006/relationships" id="261" r:id="Rdef41830906d439f"/>
    <p:sldId xmlns:r="http://schemas.openxmlformats.org/officeDocument/2006/relationships" id="262" r:id="R180e0141e11e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69ea0b96c42ae" /><Relationship Type="http://schemas.openxmlformats.org/officeDocument/2006/relationships/slide" Target="/ppt/slides/slide1.xml" Id="Ra6d01ba4924b4104" /><Relationship Type="http://schemas.openxmlformats.org/officeDocument/2006/relationships/slide" Target="/ppt/slides/slide2.xml" Id="R5fd1218eca884679" /><Relationship Type="http://schemas.openxmlformats.org/officeDocument/2006/relationships/slide" Target="/ppt/slides/slide3.xml" Id="R4ab3f31f030648bd" /><Relationship Type="http://schemas.openxmlformats.org/officeDocument/2006/relationships/slide" Target="/ppt/slides/slide4.xml" Id="R667e242dc02e4c12" /><Relationship Type="http://schemas.openxmlformats.org/officeDocument/2006/relationships/slide" Target="/ppt/slides/slide5.xml" Id="Rca7e1b684db74ab6" /><Relationship Type="http://schemas.openxmlformats.org/officeDocument/2006/relationships/slide" Target="/ppt/slides/slide6.xml" Id="Rdef41830906d439f" /><Relationship Type="http://schemas.openxmlformats.org/officeDocument/2006/relationships/slide" Target="/ppt/slides/slide7.xml" Id="R180e0141e11e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abab2dbfa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289afb004e59" /><Relationship Type="http://schemas.openxmlformats.org/officeDocument/2006/relationships/theme" Target="/ppt/slideMasters/theme/theme1.xml" Id="R342743f173e7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1289afb004e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6580436ac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25b1c1f234d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367ac258647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8babedc0c41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d7cb09f5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689ba32fe40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59ff42e26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