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39de5f664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6a74f8cbb4828"/>
  </p:sldMasterIdLst>
  <p:sldIdLst>
    <p:sldId xmlns:r="http://schemas.openxmlformats.org/officeDocument/2006/relationships" id="256" r:id="Rf4a86129148442af"/>
    <p:sldId xmlns:r="http://schemas.openxmlformats.org/officeDocument/2006/relationships" id="257" r:id="Rcfdae0b096764db4"/>
    <p:sldId xmlns:r="http://schemas.openxmlformats.org/officeDocument/2006/relationships" id="258" r:id="R32b2993f13984ac6"/>
    <p:sldId xmlns:r="http://schemas.openxmlformats.org/officeDocument/2006/relationships" id="259" r:id="R6dfd22aa326c4c1b"/>
    <p:sldId xmlns:r="http://schemas.openxmlformats.org/officeDocument/2006/relationships" id="260" r:id="R87e7637f97d94c8d"/>
    <p:sldId xmlns:r="http://schemas.openxmlformats.org/officeDocument/2006/relationships" id="261" r:id="R5266bf1cfcd54ba1"/>
    <p:sldId xmlns:r="http://schemas.openxmlformats.org/officeDocument/2006/relationships" id="262" r:id="Ra85a11d7edd6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6a74f8cbb4828" /><Relationship Type="http://schemas.openxmlformats.org/officeDocument/2006/relationships/slide" Target="/ppt/slides/slide1.xml" Id="Rf4a86129148442af" /><Relationship Type="http://schemas.openxmlformats.org/officeDocument/2006/relationships/slide" Target="/ppt/slides/slide2.xml" Id="Rcfdae0b096764db4" /><Relationship Type="http://schemas.openxmlformats.org/officeDocument/2006/relationships/slide" Target="/ppt/slides/slide3.xml" Id="R32b2993f13984ac6" /><Relationship Type="http://schemas.openxmlformats.org/officeDocument/2006/relationships/slide" Target="/ppt/slides/slide4.xml" Id="R6dfd22aa326c4c1b" /><Relationship Type="http://schemas.openxmlformats.org/officeDocument/2006/relationships/slide" Target="/ppt/slides/slide5.xml" Id="R87e7637f97d94c8d" /><Relationship Type="http://schemas.openxmlformats.org/officeDocument/2006/relationships/slide" Target="/ppt/slides/slide6.xml" Id="R5266bf1cfcd54ba1" /><Relationship Type="http://schemas.openxmlformats.org/officeDocument/2006/relationships/slide" Target="/ppt/slides/slide7.xml" Id="Ra85a11d7edd6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4c5f31888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c0a892b545a2" /><Relationship Type="http://schemas.openxmlformats.org/officeDocument/2006/relationships/theme" Target="/ppt/slideMasters/theme/theme1.xml" Id="R7e2493e49ceb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9c0a892b5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286abcf07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4cfc82a0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076374a6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a50c8c61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06045d98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44d4787b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402c31bd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