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3247ffe5d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db077741d470d"/>
  </p:sldMasterIdLst>
  <p:sldIdLst>
    <p:sldId xmlns:r="http://schemas.openxmlformats.org/officeDocument/2006/relationships" id="256" r:id="R407fbcba659e435f"/>
    <p:sldId xmlns:r="http://schemas.openxmlformats.org/officeDocument/2006/relationships" id="257" r:id="R55adaada5be746ee"/>
    <p:sldId xmlns:r="http://schemas.openxmlformats.org/officeDocument/2006/relationships" id="258" r:id="R7a05d81b63984add"/>
    <p:sldId xmlns:r="http://schemas.openxmlformats.org/officeDocument/2006/relationships" id="259" r:id="R66b839c784d64e3f"/>
    <p:sldId xmlns:r="http://schemas.openxmlformats.org/officeDocument/2006/relationships" id="260" r:id="Rced9d556c89445c0"/>
    <p:sldId xmlns:r="http://schemas.openxmlformats.org/officeDocument/2006/relationships" id="261" r:id="R56db6bf0b4ec45a1"/>
    <p:sldId xmlns:r="http://schemas.openxmlformats.org/officeDocument/2006/relationships" id="262" r:id="R16a0b54ceb0d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db077741d470d" /><Relationship Type="http://schemas.openxmlformats.org/officeDocument/2006/relationships/slide" Target="/ppt/slides/slide1.xml" Id="R407fbcba659e435f" /><Relationship Type="http://schemas.openxmlformats.org/officeDocument/2006/relationships/slide" Target="/ppt/slides/slide2.xml" Id="R55adaada5be746ee" /><Relationship Type="http://schemas.openxmlformats.org/officeDocument/2006/relationships/slide" Target="/ppt/slides/slide3.xml" Id="R7a05d81b63984add" /><Relationship Type="http://schemas.openxmlformats.org/officeDocument/2006/relationships/slide" Target="/ppt/slides/slide4.xml" Id="R66b839c784d64e3f" /><Relationship Type="http://schemas.openxmlformats.org/officeDocument/2006/relationships/slide" Target="/ppt/slides/slide5.xml" Id="Rced9d556c89445c0" /><Relationship Type="http://schemas.openxmlformats.org/officeDocument/2006/relationships/slide" Target="/ppt/slides/slide6.xml" Id="R56db6bf0b4ec45a1" /><Relationship Type="http://schemas.openxmlformats.org/officeDocument/2006/relationships/slide" Target="/ppt/slides/slide7.xml" Id="R16a0b54ceb0d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59319a0d0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193e3531948c8" /><Relationship Type="http://schemas.openxmlformats.org/officeDocument/2006/relationships/theme" Target="/ppt/slideMasters/theme/theme1.xml" Id="R952190f0e815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193e3531948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72f3f550a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7deec229d4b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b084768f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b9902e6f1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8443350f348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09ad0635b4a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67e449434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