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5f22efe1e946f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9754386d754b71"/>
  </p:sldMasterIdLst>
  <p:sldIdLst>
    <p:sldId xmlns:r="http://schemas.openxmlformats.org/officeDocument/2006/relationships" id="256" r:id="Rbd9986ae2d4244de"/>
    <p:sldId xmlns:r="http://schemas.openxmlformats.org/officeDocument/2006/relationships" id="257" r:id="R7c2b1aea50ae40de"/>
    <p:sldId xmlns:r="http://schemas.openxmlformats.org/officeDocument/2006/relationships" id="258" r:id="R97d0ef5e90384f0e"/>
    <p:sldId xmlns:r="http://schemas.openxmlformats.org/officeDocument/2006/relationships" id="259" r:id="R4dbcc11c98cb4c55"/>
    <p:sldId xmlns:r="http://schemas.openxmlformats.org/officeDocument/2006/relationships" id="260" r:id="R0618a872b49748d9"/>
    <p:sldId xmlns:r="http://schemas.openxmlformats.org/officeDocument/2006/relationships" id="261" r:id="R3d422fd4d5b948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9754386d754b71" /><Relationship Type="http://schemas.openxmlformats.org/officeDocument/2006/relationships/slide" Target="/ppt/slides/slide1.xml" Id="Rbd9986ae2d4244de" /><Relationship Type="http://schemas.openxmlformats.org/officeDocument/2006/relationships/slide" Target="/ppt/slides/slide2.xml" Id="R7c2b1aea50ae40de" /><Relationship Type="http://schemas.openxmlformats.org/officeDocument/2006/relationships/slide" Target="/ppt/slides/slide3.xml" Id="R97d0ef5e90384f0e" /><Relationship Type="http://schemas.openxmlformats.org/officeDocument/2006/relationships/slide" Target="/ppt/slides/slide4.xml" Id="R4dbcc11c98cb4c55" /><Relationship Type="http://schemas.openxmlformats.org/officeDocument/2006/relationships/slide" Target="/ppt/slides/slide5.xml" Id="R0618a872b49748d9" /><Relationship Type="http://schemas.openxmlformats.org/officeDocument/2006/relationships/slide" Target="/ppt/slides/slide6.xml" Id="R3d422fd4d5b948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75cea5745f43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f6fc282094261" /><Relationship Type="http://schemas.openxmlformats.org/officeDocument/2006/relationships/theme" Target="/ppt/slideMasters/theme/theme1.xml" Id="Rbc877ca539f445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8f6fc2820942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3e72a5baf46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c2e3764e842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3c73c9e7bf4f0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0bcfaa19240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dc05724e6847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c5e4f32d5148a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LOADIT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LOADIT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1 923 225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−675 055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−671 265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601 825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924 428 708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LOADIT AS</a:t>
            </a:r>
          </a:p>
        </p:txBody>
      </p:sp>
    </p:spTree>
  </p:cSld>
  <p:clrMapOvr>
    <a:masterClrMapping xmlns:a="http://schemas.openxmlformats.org/drawingml/2006/main"/>
  </p:clrMapOvr>
</p:sld>
</file>