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5c77ef685945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55ce6af7b34133"/>
  </p:sldMasterIdLst>
  <p:sldIdLst>
    <p:sldId xmlns:r="http://schemas.openxmlformats.org/officeDocument/2006/relationships" id="256" r:id="Rfd062b8eca4b4fd3"/>
    <p:sldId xmlns:r="http://schemas.openxmlformats.org/officeDocument/2006/relationships" id="257" r:id="R79705573004b4f61"/>
    <p:sldId xmlns:r="http://schemas.openxmlformats.org/officeDocument/2006/relationships" id="258" r:id="Rb8a04356175e4cad"/>
    <p:sldId xmlns:r="http://schemas.openxmlformats.org/officeDocument/2006/relationships" id="259" r:id="R147b8f944227406e"/>
    <p:sldId xmlns:r="http://schemas.openxmlformats.org/officeDocument/2006/relationships" id="260" r:id="R4f1c6b1a88f5465d"/>
    <p:sldId xmlns:r="http://schemas.openxmlformats.org/officeDocument/2006/relationships" id="261" r:id="R714a1137cae24a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55ce6af7b34133" /><Relationship Type="http://schemas.openxmlformats.org/officeDocument/2006/relationships/slide" Target="/ppt/slides/slide1.xml" Id="Rfd062b8eca4b4fd3" /><Relationship Type="http://schemas.openxmlformats.org/officeDocument/2006/relationships/slide" Target="/ppt/slides/slide2.xml" Id="R79705573004b4f61" /><Relationship Type="http://schemas.openxmlformats.org/officeDocument/2006/relationships/slide" Target="/ppt/slides/slide3.xml" Id="Rb8a04356175e4cad" /><Relationship Type="http://schemas.openxmlformats.org/officeDocument/2006/relationships/slide" Target="/ppt/slides/slide4.xml" Id="R147b8f944227406e" /><Relationship Type="http://schemas.openxmlformats.org/officeDocument/2006/relationships/slide" Target="/ppt/slides/slide5.xml" Id="R4f1c6b1a88f5465d" /><Relationship Type="http://schemas.openxmlformats.org/officeDocument/2006/relationships/slide" Target="/ppt/slides/slide6.xml" Id="R714a1137cae24a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e5ff02e7a248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55b79a8a004487" /><Relationship Type="http://schemas.openxmlformats.org/officeDocument/2006/relationships/theme" Target="/ppt/slideMasters/theme/theme1.xml" Id="Rd870064585d44b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55b79a8a0044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d9b2a53a3e44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0ea85507464a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3e9a003c4f4b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8b60efeddc4c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7721f4bdfb4b5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20a2b2944a44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LOADIT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924 428 708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