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06cf13fc9c40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7193eea89f4560"/>
  </p:sldMasterIdLst>
  <p:sldIdLst>
    <p:sldId xmlns:r="http://schemas.openxmlformats.org/officeDocument/2006/relationships" id="256" r:id="Redd7fcf1f7544cfd"/>
    <p:sldId xmlns:r="http://schemas.openxmlformats.org/officeDocument/2006/relationships" id="257" r:id="R1db7d2127c504c5c"/>
    <p:sldId xmlns:r="http://schemas.openxmlformats.org/officeDocument/2006/relationships" id="258" r:id="R23f901e51dc646e2"/>
    <p:sldId xmlns:r="http://schemas.openxmlformats.org/officeDocument/2006/relationships" id="259" r:id="R4c0bdab506004aad"/>
    <p:sldId xmlns:r="http://schemas.openxmlformats.org/officeDocument/2006/relationships" id="260" r:id="Rde911433c2874116"/>
    <p:sldId xmlns:r="http://schemas.openxmlformats.org/officeDocument/2006/relationships" id="261" r:id="R2cf326a592fb4340"/>
    <p:sldId xmlns:r="http://schemas.openxmlformats.org/officeDocument/2006/relationships" id="262" r:id="R92893f00b52544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7193eea89f4560" /><Relationship Type="http://schemas.openxmlformats.org/officeDocument/2006/relationships/slide" Target="/ppt/slides/slide1.xml" Id="Redd7fcf1f7544cfd" /><Relationship Type="http://schemas.openxmlformats.org/officeDocument/2006/relationships/slide" Target="/ppt/slides/slide2.xml" Id="R1db7d2127c504c5c" /><Relationship Type="http://schemas.openxmlformats.org/officeDocument/2006/relationships/slide" Target="/ppt/slides/slide3.xml" Id="R23f901e51dc646e2" /><Relationship Type="http://schemas.openxmlformats.org/officeDocument/2006/relationships/slide" Target="/ppt/slides/slide4.xml" Id="R4c0bdab506004aad" /><Relationship Type="http://schemas.openxmlformats.org/officeDocument/2006/relationships/slide" Target="/ppt/slides/slide5.xml" Id="Rde911433c2874116" /><Relationship Type="http://schemas.openxmlformats.org/officeDocument/2006/relationships/slide" Target="/ppt/slides/slide6.xml" Id="R2cf326a592fb4340" /><Relationship Type="http://schemas.openxmlformats.org/officeDocument/2006/relationships/slide" Target="/ppt/slides/slide7.xml" Id="R92893f00b52544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2c2dcb98549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5aeee87f0472c" /><Relationship Type="http://schemas.openxmlformats.org/officeDocument/2006/relationships/theme" Target="/ppt/slideMasters/theme/theme1.xml" Id="R26fc6f459a804e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25aeee87f047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86bf1ccd24c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7f7a31b614f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8c4c06a5441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38806816a41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bdc901dd848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7fdf9487f45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0a9e4c21649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RACE ACADEMY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RACE ACADEMY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RACE ACADEMY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RACE ACADEMY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RACE ACADEMY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RACE ACADEMY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6 177 583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−954 176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−962 040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−642 256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1 942 675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RACE ACADEMY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TRYSILGUIDENE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BEEM INDUSTRI &amp; EIENDOM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VESTAD AUTOSENTER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RACE ACADEMY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Velkomstvegen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32 90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info@trysilraceacademy.no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www.trysilraceacademy.no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924 324 694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RACE ACADEMY AS</a:t>
            </a:r>
          </a:p>
        </p:txBody>
      </p:sp>
    </p:spTree>
  </p:cSld>
  <p:clrMapOvr>
    <a:masterClrMapping xmlns:a="http://schemas.openxmlformats.org/drawingml/2006/main"/>
  </p:clrMapOvr>
</p:sld>
</file>