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4a6a9fd0b64a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8c9543cad94985"/>
  </p:sldMasterIdLst>
  <p:sldIdLst>
    <p:sldId xmlns:r="http://schemas.openxmlformats.org/officeDocument/2006/relationships" id="256" r:id="Rda55c29a7ccf420d"/>
    <p:sldId xmlns:r="http://schemas.openxmlformats.org/officeDocument/2006/relationships" id="257" r:id="Rc420abe581e042a8"/>
    <p:sldId xmlns:r="http://schemas.openxmlformats.org/officeDocument/2006/relationships" id="258" r:id="R62d10c3c4ea64a23"/>
    <p:sldId xmlns:r="http://schemas.openxmlformats.org/officeDocument/2006/relationships" id="259" r:id="R7a2f14e6683b4f9c"/>
    <p:sldId xmlns:r="http://schemas.openxmlformats.org/officeDocument/2006/relationships" id="260" r:id="Rd50e5f5b9427449f"/>
    <p:sldId xmlns:r="http://schemas.openxmlformats.org/officeDocument/2006/relationships" id="261" r:id="R48e6ac65ebed4cdd"/>
    <p:sldId xmlns:r="http://schemas.openxmlformats.org/officeDocument/2006/relationships" id="262" r:id="R32cec7b0b3084b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8c9543cad94985" /><Relationship Type="http://schemas.openxmlformats.org/officeDocument/2006/relationships/slide" Target="/ppt/slides/slide1.xml" Id="Rda55c29a7ccf420d" /><Relationship Type="http://schemas.openxmlformats.org/officeDocument/2006/relationships/slide" Target="/ppt/slides/slide2.xml" Id="Rc420abe581e042a8" /><Relationship Type="http://schemas.openxmlformats.org/officeDocument/2006/relationships/slide" Target="/ppt/slides/slide3.xml" Id="R62d10c3c4ea64a23" /><Relationship Type="http://schemas.openxmlformats.org/officeDocument/2006/relationships/slide" Target="/ppt/slides/slide4.xml" Id="R7a2f14e6683b4f9c" /><Relationship Type="http://schemas.openxmlformats.org/officeDocument/2006/relationships/slide" Target="/ppt/slides/slide5.xml" Id="Rd50e5f5b9427449f" /><Relationship Type="http://schemas.openxmlformats.org/officeDocument/2006/relationships/slide" Target="/ppt/slides/slide6.xml" Id="R48e6ac65ebed4cdd" /><Relationship Type="http://schemas.openxmlformats.org/officeDocument/2006/relationships/slide" Target="/ppt/slides/slide7.xml" Id="R32cec7b0b3084b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2a8e79829143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9ef79a9534b00" /><Relationship Type="http://schemas.openxmlformats.org/officeDocument/2006/relationships/theme" Target="/ppt/slideMasters/theme/theme1.xml" Id="Rcb810474cbb64d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a9ef79a9534b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0497bd6a548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bd7d89fe84b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349e4f97443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f410d15934f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d38fb5cc742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1eb4db4ba45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6c06d5c6444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LINDMO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LINDMO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1 585 541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15 617 139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17 126 597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LINDMO ELISABETH HAALAND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Kattuglebrotet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924 053 003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