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d68bb1922b4f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97cdf0c35d4773"/>
  </p:sldMasterIdLst>
  <p:sldIdLst>
    <p:sldId xmlns:r="http://schemas.openxmlformats.org/officeDocument/2006/relationships" id="256" r:id="R91e20086351a4af8"/>
    <p:sldId xmlns:r="http://schemas.openxmlformats.org/officeDocument/2006/relationships" id="257" r:id="Rd11b31ffe2834864"/>
    <p:sldId xmlns:r="http://schemas.openxmlformats.org/officeDocument/2006/relationships" id="258" r:id="R0e66ccd898884b93"/>
    <p:sldId xmlns:r="http://schemas.openxmlformats.org/officeDocument/2006/relationships" id="259" r:id="R3ee3cf529641497e"/>
    <p:sldId xmlns:r="http://schemas.openxmlformats.org/officeDocument/2006/relationships" id="260" r:id="Ra66425cc39b24454"/>
    <p:sldId xmlns:r="http://schemas.openxmlformats.org/officeDocument/2006/relationships" id="261" r:id="R4d5a07c0d8c54e12"/>
    <p:sldId xmlns:r="http://schemas.openxmlformats.org/officeDocument/2006/relationships" id="262" r:id="R8ddb088e4118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7cdf0c35d4773" /><Relationship Type="http://schemas.openxmlformats.org/officeDocument/2006/relationships/slide" Target="/ppt/slides/slide1.xml" Id="R91e20086351a4af8" /><Relationship Type="http://schemas.openxmlformats.org/officeDocument/2006/relationships/slide" Target="/ppt/slides/slide2.xml" Id="Rd11b31ffe2834864" /><Relationship Type="http://schemas.openxmlformats.org/officeDocument/2006/relationships/slide" Target="/ppt/slides/slide3.xml" Id="R0e66ccd898884b93" /><Relationship Type="http://schemas.openxmlformats.org/officeDocument/2006/relationships/slide" Target="/ppt/slides/slide4.xml" Id="R3ee3cf529641497e" /><Relationship Type="http://schemas.openxmlformats.org/officeDocument/2006/relationships/slide" Target="/ppt/slides/slide5.xml" Id="Ra66425cc39b24454" /><Relationship Type="http://schemas.openxmlformats.org/officeDocument/2006/relationships/slide" Target="/ppt/slides/slide6.xml" Id="R4d5a07c0d8c54e12" /><Relationship Type="http://schemas.openxmlformats.org/officeDocument/2006/relationships/slide" Target="/ppt/slides/slide7.xml" Id="R8ddb088e4118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75f60abcc14c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f8d6a794a4641" /><Relationship Type="http://schemas.openxmlformats.org/officeDocument/2006/relationships/theme" Target="/ppt/slideMasters/theme/theme1.xml" Id="Rad44375c110143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df8d6a794a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4e8def42fd43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2cab828f9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64a70d92f140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d4a23ef794c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019213b9846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6ff74f5fa4c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dcb3e7b6746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MIMS ADVICE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MIMS ADVICE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−1 061 168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STINE M STEFFENSEN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BØRKE TORE FRIES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923 947 876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MIMS ADVICE AS</a:t>
            </a:r>
          </a:p>
        </p:txBody>
      </p:sp>
    </p:spTree>
  </p:cSld>
  <p:clrMapOvr>
    <a:masterClrMapping xmlns:a="http://schemas.openxmlformats.org/drawingml/2006/main"/>
  </p:clrMapOvr>
</p:sld>
</file>