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c2777a187c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ad19b376647ba"/>
  </p:sldMasterIdLst>
  <p:sldIdLst>
    <p:sldId xmlns:r="http://schemas.openxmlformats.org/officeDocument/2006/relationships" id="256" r:id="R48a708bd043046c7"/>
    <p:sldId xmlns:r="http://schemas.openxmlformats.org/officeDocument/2006/relationships" id="257" r:id="R595325f1fb8446cf"/>
    <p:sldId xmlns:r="http://schemas.openxmlformats.org/officeDocument/2006/relationships" id="258" r:id="Rd9ccfa9aee2c43b2"/>
    <p:sldId xmlns:r="http://schemas.openxmlformats.org/officeDocument/2006/relationships" id="259" r:id="R81ffd9fef155446d"/>
    <p:sldId xmlns:r="http://schemas.openxmlformats.org/officeDocument/2006/relationships" id="260" r:id="Rd2088ba324204b9f"/>
    <p:sldId xmlns:r="http://schemas.openxmlformats.org/officeDocument/2006/relationships" id="261" r:id="Rc4d6ef9df3fb46ee"/>
    <p:sldId xmlns:r="http://schemas.openxmlformats.org/officeDocument/2006/relationships" id="262" r:id="Rd8ab6347dfe4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ad19b376647ba" /><Relationship Type="http://schemas.openxmlformats.org/officeDocument/2006/relationships/slide" Target="/ppt/slides/slide1.xml" Id="R48a708bd043046c7" /><Relationship Type="http://schemas.openxmlformats.org/officeDocument/2006/relationships/slide" Target="/ppt/slides/slide2.xml" Id="R595325f1fb8446cf" /><Relationship Type="http://schemas.openxmlformats.org/officeDocument/2006/relationships/slide" Target="/ppt/slides/slide3.xml" Id="Rd9ccfa9aee2c43b2" /><Relationship Type="http://schemas.openxmlformats.org/officeDocument/2006/relationships/slide" Target="/ppt/slides/slide4.xml" Id="R81ffd9fef155446d" /><Relationship Type="http://schemas.openxmlformats.org/officeDocument/2006/relationships/slide" Target="/ppt/slides/slide5.xml" Id="Rd2088ba324204b9f" /><Relationship Type="http://schemas.openxmlformats.org/officeDocument/2006/relationships/slide" Target="/ppt/slides/slide6.xml" Id="Rc4d6ef9df3fb46ee" /><Relationship Type="http://schemas.openxmlformats.org/officeDocument/2006/relationships/slide" Target="/ppt/slides/slide7.xml" Id="Rd8ab6347dfe4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77d5ee00b49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0109fd74495e" /><Relationship Type="http://schemas.openxmlformats.org/officeDocument/2006/relationships/theme" Target="/ppt/slideMasters/theme/theme1.xml" Id="R064290675eef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90109fd74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f219bc6fc4d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25d2d157d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2884fd22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b6789a7fc4f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00138f672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852e997fe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9e8112a46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