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475d367b147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1dd9785db4c2f"/>
  </p:sldMasterIdLst>
  <p:sldIdLst>
    <p:sldId xmlns:r="http://schemas.openxmlformats.org/officeDocument/2006/relationships" id="256" r:id="R3e919e868edc44e2"/>
    <p:sldId xmlns:r="http://schemas.openxmlformats.org/officeDocument/2006/relationships" id="257" r:id="Rbd63ab50a98b4764"/>
    <p:sldId xmlns:r="http://schemas.openxmlformats.org/officeDocument/2006/relationships" id="258" r:id="R6bdea9a003434c43"/>
    <p:sldId xmlns:r="http://schemas.openxmlformats.org/officeDocument/2006/relationships" id="259" r:id="Rec207e804ea94780"/>
    <p:sldId xmlns:r="http://schemas.openxmlformats.org/officeDocument/2006/relationships" id="260" r:id="R7ede1d6b8d8c49bf"/>
    <p:sldId xmlns:r="http://schemas.openxmlformats.org/officeDocument/2006/relationships" id="261" r:id="R34480fba76bc4c35"/>
    <p:sldId xmlns:r="http://schemas.openxmlformats.org/officeDocument/2006/relationships" id="262" r:id="R95f4135133af4b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1dd9785db4c2f" /><Relationship Type="http://schemas.openxmlformats.org/officeDocument/2006/relationships/slide" Target="/ppt/slides/slide1.xml" Id="R3e919e868edc44e2" /><Relationship Type="http://schemas.openxmlformats.org/officeDocument/2006/relationships/slide" Target="/ppt/slides/slide2.xml" Id="Rbd63ab50a98b4764" /><Relationship Type="http://schemas.openxmlformats.org/officeDocument/2006/relationships/slide" Target="/ppt/slides/slide3.xml" Id="R6bdea9a003434c43" /><Relationship Type="http://schemas.openxmlformats.org/officeDocument/2006/relationships/slide" Target="/ppt/slides/slide4.xml" Id="Rec207e804ea94780" /><Relationship Type="http://schemas.openxmlformats.org/officeDocument/2006/relationships/slide" Target="/ppt/slides/slide5.xml" Id="R7ede1d6b8d8c49bf" /><Relationship Type="http://schemas.openxmlformats.org/officeDocument/2006/relationships/slide" Target="/ppt/slides/slide6.xml" Id="R34480fba76bc4c35" /><Relationship Type="http://schemas.openxmlformats.org/officeDocument/2006/relationships/slide" Target="/ppt/slides/slide7.xml" Id="R95f4135133af4b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7edaf492d49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5d6df8d5e46d0" /><Relationship Type="http://schemas.openxmlformats.org/officeDocument/2006/relationships/theme" Target="/ppt/slideMasters/theme/theme1.xml" Id="Rd783c688c270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c5d6df8d5e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3ed06d9c342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aa4ad05ba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ef6f82c6b42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7cf3b08e749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3389237eb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28eedff7644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3fa0fc8bc47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ESKEDAL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ESKEDAL HOLDING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1 900 343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2 239 114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ESKEDAL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Andebuveien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923 829 946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