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00a5d99ab544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b9ba8c7aff4206"/>
  </p:sldMasterIdLst>
  <p:sldIdLst>
    <p:sldId xmlns:r="http://schemas.openxmlformats.org/officeDocument/2006/relationships" id="256" r:id="R3258656411cd4801"/>
    <p:sldId xmlns:r="http://schemas.openxmlformats.org/officeDocument/2006/relationships" id="257" r:id="R55dba058079542c6"/>
    <p:sldId xmlns:r="http://schemas.openxmlformats.org/officeDocument/2006/relationships" id="258" r:id="R5295d58536fd4d0f"/>
    <p:sldId xmlns:r="http://schemas.openxmlformats.org/officeDocument/2006/relationships" id="259" r:id="Rc61e92fd1d924c7f"/>
    <p:sldId xmlns:r="http://schemas.openxmlformats.org/officeDocument/2006/relationships" id="260" r:id="R1561e8065c5948b9"/>
    <p:sldId xmlns:r="http://schemas.openxmlformats.org/officeDocument/2006/relationships" id="261" r:id="Ra0cfafe25de540a3"/>
    <p:sldId xmlns:r="http://schemas.openxmlformats.org/officeDocument/2006/relationships" id="262" r:id="Rd939889569c140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b9ba8c7aff4206" /><Relationship Type="http://schemas.openxmlformats.org/officeDocument/2006/relationships/slide" Target="/ppt/slides/slide1.xml" Id="R3258656411cd4801" /><Relationship Type="http://schemas.openxmlformats.org/officeDocument/2006/relationships/slide" Target="/ppt/slides/slide2.xml" Id="R55dba058079542c6" /><Relationship Type="http://schemas.openxmlformats.org/officeDocument/2006/relationships/slide" Target="/ppt/slides/slide3.xml" Id="R5295d58536fd4d0f" /><Relationship Type="http://schemas.openxmlformats.org/officeDocument/2006/relationships/slide" Target="/ppt/slides/slide4.xml" Id="Rc61e92fd1d924c7f" /><Relationship Type="http://schemas.openxmlformats.org/officeDocument/2006/relationships/slide" Target="/ppt/slides/slide5.xml" Id="R1561e8065c5948b9" /><Relationship Type="http://schemas.openxmlformats.org/officeDocument/2006/relationships/slide" Target="/ppt/slides/slide6.xml" Id="Ra0cfafe25de540a3" /><Relationship Type="http://schemas.openxmlformats.org/officeDocument/2006/relationships/slide" Target="/ppt/slides/slide7.xml" Id="Rd939889569c140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5bdd6d30b84f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686db5eee46f9" /><Relationship Type="http://schemas.openxmlformats.org/officeDocument/2006/relationships/theme" Target="/ppt/slideMasters/theme/theme1.xml" Id="R4a79aeeb37ab46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4686db5eee46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3749c66a540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0ec4cecd54d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1bf54aff54d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34058a25443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55addc6d34c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0209952d44d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02a8d6f484c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ACCOUNTING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ACCOUNTING SOLUTIONS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3 172 847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4 538 058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4 538 058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DEPREZ HOLDING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LUNDEFARET INVEST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SEILØ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SOLLIEN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Angerstveien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1349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923 799 729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