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179998f3c48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567002f83b454c"/>
  </p:sldMasterIdLst>
  <p:sldIdLst>
    <p:sldId xmlns:r="http://schemas.openxmlformats.org/officeDocument/2006/relationships" id="256" r:id="R08895e3241be4df6"/>
    <p:sldId xmlns:r="http://schemas.openxmlformats.org/officeDocument/2006/relationships" id="257" r:id="Rc54f6bd0e4bd4693"/>
    <p:sldId xmlns:r="http://schemas.openxmlformats.org/officeDocument/2006/relationships" id="258" r:id="Rb01c2bc623854c58"/>
    <p:sldId xmlns:r="http://schemas.openxmlformats.org/officeDocument/2006/relationships" id="259" r:id="R375f205fa0e94cb2"/>
    <p:sldId xmlns:r="http://schemas.openxmlformats.org/officeDocument/2006/relationships" id="260" r:id="R155683918b5d45ea"/>
    <p:sldId xmlns:r="http://schemas.openxmlformats.org/officeDocument/2006/relationships" id="261" r:id="R50923b7dcdae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567002f83b454c" /><Relationship Type="http://schemas.openxmlformats.org/officeDocument/2006/relationships/slide" Target="/ppt/slides/slide1.xml" Id="R08895e3241be4df6" /><Relationship Type="http://schemas.openxmlformats.org/officeDocument/2006/relationships/slide" Target="/ppt/slides/slide2.xml" Id="Rc54f6bd0e4bd4693" /><Relationship Type="http://schemas.openxmlformats.org/officeDocument/2006/relationships/slide" Target="/ppt/slides/slide3.xml" Id="Rb01c2bc623854c58" /><Relationship Type="http://schemas.openxmlformats.org/officeDocument/2006/relationships/slide" Target="/ppt/slides/slide4.xml" Id="R375f205fa0e94cb2" /><Relationship Type="http://schemas.openxmlformats.org/officeDocument/2006/relationships/slide" Target="/ppt/slides/slide5.xml" Id="R155683918b5d45ea" /><Relationship Type="http://schemas.openxmlformats.org/officeDocument/2006/relationships/slide" Target="/ppt/slides/slide6.xml" Id="R50923b7dcdae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df9e790d1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6f06cf47415d" /><Relationship Type="http://schemas.openxmlformats.org/officeDocument/2006/relationships/theme" Target="/ppt/slideMasters/theme/theme1.xml" Id="Rc0d4fb83c5de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2b6f06cf4741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9dceb1dfd41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2cfe19d3942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017e07758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377dc86c7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966792e9543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1c510c743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MALVIN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5 199 447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v/Rolf Mork-Knudsen, Krokeidevegen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923 780 378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MALVIN AS</a:t>
            </a:r>
          </a:p>
        </p:txBody>
      </p:sp>
    </p:spTree>
  </p:cSld>
  <p:clrMapOvr>
    <a:masterClrMapping xmlns:a="http://schemas.openxmlformats.org/drawingml/2006/main"/>
  </p:clrMapOvr>
</p:sld>
</file>