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2caf877c7043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a3db1dba9a41cf"/>
  </p:sldMasterIdLst>
  <p:sldIdLst>
    <p:sldId xmlns:r="http://schemas.openxmlformats.org/officeDocument/2006/relationships" id="256" r:id="R22e40fc88be24a94"/>
    <p:sldId xmlns:r="http://schemas.openxmlformats.org/officeDocument/2006/relationships" id="257" r:id="R963c5cfe716f4c49"/>
    <p:sldId xmlns:r="http://schemas.openxmlformats.org/officeDocument/2006/relationships" id="258" r:id="R85759c9404e94cbc"/>
    <p:sldId xmlns:r="http://schemas.openxmlformats.org/officeDocument/2006/relationships" id="259" r:id="R19eab4443bb04766"/>
    <p:sldId xmlns:r="http://schemas.openxmlformats.org/officeDocument/2006/relationships" id="260" r:id="Ra6eb3dc7a5ea436f"/>
    <p:sldId xmlns:r="http://schemas.openxmlformats.org/officeDocument/2006/relationships" id="261" r:id="Rdfd65b19a989483d"/>
    <p:sldId xmlns:r="http://schemas.openxmlformats.org/officeDocument/2006/relationships" id="262" r:id="R76c3a9fe1c7f49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a3db1dba9a41cf" /><Relationship Type="http://schemas.openxmlformats.org/officeDocument/2006/relationships/slide" Target="/ppt/slides/slide1.xml" Id="R22e40fc88be24a94" /><Relationship Type="http://schemas.openxmlformats.org/officeDocument/2006/relationships/slide" Target="/ppt/slides/slide2.xml" Id="R963c5cfe716f4c49" /><Relationship Type="http://schemas.openxmlformats.org/officeDocument/2006/relationships/slide" Target="/ppt/slides/slide3.xml" Id="R85759c9404e94cbc" /><Relationship Type="http://schemas.openxmlformats.org/officeDocument/2006/relationships/slide" Target="/ppt/slides/slide4.xml" Id="R19eab4443bb04766" /><Relationship Type="http://schemas.openxmlformats.org/officeDocument/2006/relationships/slide" Target="/ppt/slides/slide5.xml" Id="Ra6eb3dc7a5ea436f" /><Relationship Type="http://schemas.openxmlformats.org/officeDocument/2006/relationships/slide" Target="/ppt/slides/slide6.xml" Id="Rdfd65b19a989483d" /><Relationship Type="http://schemas.openxmlformats.org/officeDocument/2006/relationships/slide" Target="/ppt/slides/slide7.xml" Id="R76c3a9fe1c7f49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d5137b11234c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f6f2a89814ac7" /><Relationship Type="http://schemas.openxmlformats.org/officeDocument/2006/relationships/theme" Target="/ppt/slideMasters/theme/theme1.xml" Id="R05e3406b9e1049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3f6f2a89814a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35da7323f4d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887c476cb43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681eee51b4b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31ca3f02041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d99ac242640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a5e7c8afd44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6b9a486094e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HUSTADKALK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HUSTADKALK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214 108 148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9 973 365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15 737 034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49 484 312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138 859 223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MINERAL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21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923 762 167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