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120140670548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56371850446f2"/>
  </p:sldMasterIdLst>
  <p:sldIdLst>
    <p:sldId xmlns:r="http://schemas.openxmlformats.org/officeDocument/2006/relationships" id="256" r:id="Rcffaed60536548d4"/>
    <p:sldId xmlns:r="http://schemas.openxmlformats.org/officeDocument/2006/relationships" id="257" r:id="Reaff351078b8479b"/>
    <p:sldId xmlns:r="http://schemas.openxmlformats.org/officeDocument/2006/relationships" id="258" r:id="R4b86332943dd4551"/>
    <p:sldId xmlns:r="http://schemas.openxmlformats.org/officeDocument/2006/relationships" id="259" r:id="R2d83e6ed38ea47c9"/>
    <p:sldId xmlns:r="http://schemas.openxmlformats.org/officeDocument/2006/relationships" id="260" r:id="R6ed3725a76314c8b"/>
    <p:sldId xmlns:r="http://schemas.openxmlformats.org/officeDocument/2006/relationships" id="261" r:id="R301cfe810a1e4b77"/>
    <p:sldId xmlns:r="http://schemas.openxmlformats.org/officeDocument/2006/relationships" id="262" r:id="Re16e827c7d76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56371850446f2" /><Relationship Type="http://schemas.openxmlformats.org/officeDocument/2006/relationships/slide" Target="/ppt/slides/slide1.xml" Id="Rcffaed60536548d4" /><Relationship Type="http://schemas.openxmlformats.org/officeDocument/2006/relationships/slide" Target="/ppt/slides/slide2.xml" Id="Reaff351078b8479b" /><Relationship Type="http://schemas.openxmlformats.org/officeDocument/2006/relationships/slide" Target="/ppt/slides/slide3.xml" Id="R4b86332943dd4551" /><Relationship Type="http://schemas.openxmlformats.org/officeDocument/2006/relationships/slide" Target="/ppt/slides/slide4.xml" Id="R2d83e6ed38ea47c9" /><Relationship Type="http://schemas.openxmlformats.org/officeDocument/2006/relationships/slide" Target="/ppt/slides/slide5.xml" Id="R6ed3725a76314c8b" /><Relationship Type="http://schemas.openxmlformats.org/officeDocument/2006/relationships/slide" Target="/ppt/slides/slide6.xml" Id="R301cfe810a1e4b77" /><Relationship Type="http://schemas.openxmlformats.org/officeDocument/2006/relationships/slide" Target="/ppt/slides/slide7.xml" Id="Re16e827c7d76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c4d644c98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e5e32be5e4151" /><Relationship Type="http://schemas.openxmlformats.org/officeDocument/2006/relationships/theme" Target="/ppt/slideMasters/theme/theme1.xml" Id="R39993fdb2e7747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be5e32be5e41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b3d184029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b7b6e622b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dcee801ae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6d3c43f3b45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b564da3a4f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54c25b39f43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25a0849c4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