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606c21974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bae6dd85045ea"/>
  </p:sldMasterIdLst>
  <p:sldIdLst>
    <p:sldId xmlns:r="http://schemas.openxmlformats.org/officeDocument/2006/relationships" id="256" r:id="Rd4cebcedca80469d"/>
    <p:sldId xmlns:r="http://schemas.openxmlformats.org/officeDocument/2006/relationships" id="257" r:id="R505739804a3f4e39"/>
    <p:sldId xmlns:r="http://schemas.openxmlformats.org/officeDocument/2006/relationships" id="258" r:id="R2b057ab48d924ca2"/>
    <p:sldId xmlns:r="http://schemas.openxmlformats.org/officeDocument/2006/relationships" id="259" r:id="Ra4a4fe40a88347fd"/>
    <p:sldId xmlns:r="http://schemas.openxmlformats.org/officeDocument/2006/relationships" id="260" r:id="R6f9fb503b7764dd4"/>
    <p:sldId xmlns:r="http://schemas.openxmlformats.org/officeDocument/2006/relationships" id="261" r:id="Re641571582a9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bae6dd85045ea" /><Relationship Type="http://schemas.openxmlformats.org/officeDocument/2006/relationships/slide" Target="/ppt/slides/slide1.xml" Id="Rd4cebcedca80469d" /><Relationship Type="http://schemas.openxmlformats.org/officeDocument/2006/relationships/slide" Target="/ppt/slides/slide2.xml" Id="R505739804a3f4e39" /><Relationship Type="http://schemas.openxmlformats.org/officeDocument/2006/relationships/slide" Target="/ppt/slides/slide3.xml" Id="R2b057ab48d924ca2" /><Relationship Type="http://schemas.openxmlformats.org/officeDocument/2006/relationships/slide" Target="/ppt/slides/slide4.xml" Id="Ra4a4fe40a88347fd" /><Relationship Type="http://schemas.openxmlformats.org/officeDocument/2006/relationships/slide" Target="/ppt/slides/slide5.xml" Id="R6f9fb503b7764dd4" /><Relationship Type="http://schemas.openxmlformats.org/officeDocument/2006/relationships/slide" Target="/ppt/slides/slide6.xml" Id="Re641571582a9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4a71a348841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f08f8e39e4b97" /><Relationship Type="http://schemas.openxmlformats.org/officeDocument/2006/relationships/theme" Target="/ppt/slideMasters/theme/theme1.xml" Id="Rca0ee33da11b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f08f8e39e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b3484c1d4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1688c5482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21da3bbf946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61f6d137d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ead04921a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418f56212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REVISJON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REVISJON SA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28 748 304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15 579 284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Astrups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