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d16c939d6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040878cb64b82"/>
  </p:sldMasterIdLst>
  <p:sldIdLst>
    <p:sldId xmlns:r="http://schemas.openxmlformats.org/officeDocument/2006/relationships" id="256" r:id="Rac13dcf593094b05"/>
    <p:sldId xmlns:r="http://schemas.openxmlformats.org/officeDocument/2006/relationships" id="257" r:id="Rf1bfc9f679a54437"/>
    <p:sldId xmlns:r="http://schemas.openxmlformats.org/officeDocument/2006/relationships" id="258" r:id="R945682627ade4394"/>
    <p:sldId xmlns:r="http://schemas.openxmlformats.org/officeDocument/2006/relationships" id="259" r:id="Ra9679b089e564788"/>
    <p:sldId xmlns:r="http://schemas.openxmlformats.org/officeDocument/2006/relationships" id="260" r:id="R30e0d08951634eb8"/>
    <p:sldId xmlns:r="http://schemas.openxmlformats.org/officeDocument/2006/relationships" id="261" r:id="R2616fc30f8b5482d"/>
    <p:sldId xmlns:r="http://schemas.openxmlformats.org/officeDocument/2006/relationships" id="262" r:id="Rc402cdae9a6041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040878cb64b82" /><Relationship Type="http://schemas.openxmlformats.org/officeDocument/2006/relationships/slide" Target="/ppt/slides/slide1.xml" Id="Rac13dcf593094b05" /><Relationship Type="http://schemas.openxmlformats.org/officeDocument/2006/relationships/slide" Target="/ppt/slides/slide2.xml" Id="Rf1bfc9f679a54437" /><Relationship Type="http://schemas.openxmlformats.org/officeDocument/2006/relationships/slide" Target="/ppt/slides/slide3.xml" Id="R945682627ade4394" /><Relationship Type="http://schemas.openxmlformats.org/officeDocument/2006/relationships/slide" Target="/ppt/slides/slide4.xml" Id="Ra9679b089e564788" /><Relationship Type="http://schemas.openxmlformats.org/officeDocument/2006/relationships/slide" Target="/ppt/slides/slide5.xml" Id="R30e0d08951634eb8" /><Relationship Type="http://schemas.openxmlformats.org/officeDocument/2006/relationships/slide" Target="/ppt/slides/slide6.xml" Id="R2616fc30f8b5482d" /><Relationship Type="http://schemas.openxmlformats.org/officeDocument/2006/relationships/slide" Target="/ppt/slides/slide7.xml" Id="Rc402cdae9a6041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555e0ce7545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72dbb1b304187" /><Relationship Type="http://schemas.openxmlformats.org/officeDocument/2006/relationships/theme" Target="/ppt/slideMasters/theme/theme1.xml" Id="R8103a6c6c670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972dbb1b3041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5b084859b4d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02ccdba7c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b32584076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94349d19d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1f912144d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66bb16cb342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3e01b8dfa4a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