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efe2316ee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1dda178564e69"/>
  </p:sldMasterIdLst>
  <p:sldIdLst>
    <p:sldId xmlns:r="http://schemas.openxmlformats.org/officeDocument/2006/relationships" id="256" r:id="R4c68542be23241e3"/>
    <p:sldId xmlns:r="http://schemas.openxmlformats.org/officeDocument/2006/relationships" id="257" r:id="R948f40842dfa4b8f"/>
    <p:sldId xmlns:r="http://schemas.openxmlformats.org/officeDocument/2006/relationships" id="258" r:id="R87d5684281554af6"/>
    <p:sldId xmlns:r="http://schemas.openxmlformats.org/officeDocument/2006/relationships" id="259" r:id="R11325a7b9766455b"/>
    <p:sldId xmlns:r="http://schemas.openxmlformats.org/officeDocument/2006/relationships" id="260" r:id="Ra4d5bb6528024949"/>
    <p:sldId xmlns:r="http://schemas.openxmlformats.org/officeDocument/2006/relationships" id="261" r:id="Rc4167863ab914cb4"/>
    <p:sldId xmlns:r="http://schemas.openxmlformats.org/officeDocument/2006/relationships" id="262" r:id="R6a53cdb53fe4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1dda178564e69" /><Relationship Type="http://schemas.openxmlformats.org/officeDocument/2006/relationships/slide" Target="/ppt/slides/slide1.xml" Id="R4c68542be23241e3" /><Relationship Type="http://schemas.openxmlformats.org/officeDocument/2006/relationships/slide" Target="/ppt/slides/slide2.xml" Id="R948f40842dfa4b8f" /><Relationship Type="http://schemas.openxmlformats.org/officeDocument/2006/relationships/slide" Target="/ppt/slides/slide3.xml" Id="R87d5684281554af6" /><Relationship Type="http://schemas.openxmlformats.org/officeDocument/2006/relationships/slide" Target="/ppt/slides/slide4.xml" Id="R11325a7b9766455b" /><Relationship Type="http://schemas.openxmlformats.org/officeDocument/2006/relationships/slide" Target="/ppt/slides/slide5.xml" Id="Ra4d5bb6528024949" /><Relationship Type="http://schemas.openxmlformats.org/officeDocument/2006/relationships/slide" Target="/ppt/slides/slide6.xml" Id="Rc4167863ab914cb4" /><Relationship Type="http://schemas.openxmlformats.org/officeDocument/2006/relationships/slide" Target="/ppt/slides/slide7.xml" Id="R6a53cdb53fe4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8f5f31f31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61ac4eaf34155" /><Relationship Type="http://schemas.openxmlformats.org/officeDocument/2006/relationships/theme" Target="/ppt/slideMasters/theme/theme1.xml" Id="R5cb79e9f1659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61ac4eaf3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d993a6162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3edae3da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8da3a88dc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8f9dde8ae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83183224a43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ede78e5542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ca8ae9ec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