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4058529d2648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a539f159214178"/>
  </p:sldMasterIdLst>
  <p:sldIdLst>
    <p:sldId xmlns:r="http://schemas.openxmlformats.org/officeDocument/2006/relationships" id="256" r:id="Rbc629f5ad2c340f2"/>
    <p:sldId xmlns:r="http://schemas.openxmlformats.org/officeDocument/2006/relationships" id="257" r:id="Raaae597cf3874025"/>
    <p:sldId xmlns:r="http://schemas.openxmlformats.org/officeDocument/2006/relationships" id="258" r:id="R9d49b22f5b0b4444"/>
    <p:sldId xmlns:r="http://schemas.openxmlformats.org/officeDocument/2006/relationships" id="259" r:id="R7d5006b2d6414953"/>
    <p:sldId xmlns:r="http://schemas.openxmlformats.org/officeDocument/2006/relationships" id="260" r:id="R839f46827c994b77"/>
    <p:sldId xmlns:r="http://schemas.openxmlformats.org/officeDocument/2006/relationships" id="261" r:id="R7614e213a84a4324"/>
    <p:sldId xmlns:r="http://schemas.openxmlformats.org/officeDocument/2006/relationships" id="262" r:id="Re93b5467e44049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a539f159214178" /><Relationship Type="http://schemas.openxmlformats.org/officeDocument/2006/relationships/slide" Target="/ppt/slides/slide1.xml" Id="Rbc629f5ad2c340f2" /><Relationship Type="http://schemas.openxmlformats.org/officeDocument/2006/relationships/slide" Target="/ppt/slides/slide2.xml" Id="Raaae597cf3874025" /><Relationship Type="http://schemas.openxmlformats.org/officeDocument/2006/relationships/slide" Target="/ppt/slides/slide3.xml" Id="R9d49b22f5b0b4444" /><Relationship Type="http://schemas.openxmlformats.org/officeDocument/2006/relationships/slide" Target="/ppt/slides/slide4.xml" Id="R7d5006b2d6414953" /><Relationship Type="http://schemas.openxmlformats.org/officeDocument/2006/relationships/slide" Target="/ppt/slides/slide5.xml" Id="R839f46827c994b77" /><Relationship Type="http://schemas.openxmlformats.org/officeDocument/2006/relationships/slide" Target="/ppt/slides/slide6.xml" Id="R7614e213a84a4324" /><Relationship Type="http://schemas.openxmlformats.org/officeDocument/2006/relationships/slide" Target="/ppt/slides/slide7.xml" Id="Re93b5467e44049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0e99f62ed645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23b29f9c64e9c" /><Relationship Type="http://schemas.openxmlformats.org/officeDocument/2006/relationships/theme" Target="/ppt/slideMasters/theme/theme1.xml" Id="Rfe070cfa4a214c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823b29f9c64e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41c10fdb947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a4902297c41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682a4ce9646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828533db840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b18cd4f444c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bfc5105c540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1a7951ec24d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ALFANOR 19195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ALFANOR 19195 AS ble etablert [år] og holder til i Klavestadhaugen.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−2 710 475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13 353 567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404 337 258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416 524 538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LINDSTAD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Sandstadveien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1743 Klavestadhaugen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923 347 607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