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a0e424489d47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c8a2d76e644431"/>
  </p:sldMasterIdLst>
  <p:sldIdLst>
    <p:sldId xmlns:r="http://schemas.openxmlformats.org/officeDocument/2006/relationships" id="256" r:id="R7432c9dc90ca441c"/>
    <p:sldId xmlns:r="http://schemas.openxmlformats.org/officeDocument/2006/relationships" id="257" r:id="R892a3326d94546f6"/>
    <p:sldId xmlns:r="http://schemas.openxmlformats.org/officeDocument/2006/relationships" id="258" r:id="Rda58bfe96cda45fc"/>
    <p:sldId xmlns:r="http://schemas.openxmlformats.org/officeDocument/2006/relationships" id="259" r:id="R4f0fb5a3b8a74e7b"/>
    <p:sldId xmlns:r="http://schemas.openxmlformats.org/officeDocument/2006/relationships" id="260" r:id="R70d0af1bc5ef4b30"/>
    <p:sldId xmlns:r="http://schemas.openxmlformats.org/officeDocument/2006/relationships" id="261" r:id="R6b2a87b279624e1a"/>
    <p:sldId xmlns:r="http://schemas.openxmlformats.org/officeDocument/2006/relationships" id="262" r:id="R97adcfb95cb24c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8a2d76e644431" /><Relationship Type="http://schemas.openxmlformats.org/officeDocument/2006/relationships/slide" Target="/ppt/slides/slide1.xml" Id="R7432c9dc90ca441c" /><Relationship Type="http://schemas.openxmlformats.org/officeDocument/2006/relationships/slide" Target="/ppt/slides/slide2.xml" Id="R892a3326d94546f6" /><Relationship Type="http://schemas.openxmlformats.org/officeDocument/2006/relationships/slide" Target="/ppt/slides/slide3.xml" Id="Rda58bfe96cda45fc" /><Relationship Type="http://schemas.openxmlformats.org/officeDocument/2006/relationships/slide" Target="/ppt/slides/slide4.xml" Id="R4f0fb5a3b8a74e7b" /><Relationship Type="http://schemas.openxmlformats.org/officeDocument/2006/relationships/slide" Target="/ppt/slides/slide5.xml" Id="R70d0af1bc5ef4b30" /><Relationship Type="http://schemas.openxmlformats.org/officeDocument/2006/relationships/slide" Target="/ppt/slides/slide6.xml" Id="R6b2a87b279624e1a" /><Relationship Type="http://schemas.openxmlformats.org/officeDocument/2006/relationships/slide" Target="/ppt/slides/slide7.xml" Id="R97adcfb95cb24c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04b1aa96a40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1a35832e140d5" /><Relationship Type="http://schemas.openxmlformats.org/officeDocument/2006/relationships/theme" Target="/ppt/slideMasters/theme/theme1.xml" Id="Re733352cf5ca43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51a35832e140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74244db24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2344d652c46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51515239848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d6cc952b044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6e3444b4643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e5b76d41642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f66b1b9e643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ALFANOR 19195 AS ble etablert [år] og holder til i Klavestadhaugen.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19 751 026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392 519 310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403 972 861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LINDSTAD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