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8a21cc56164f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5c8fe5765d47ca"/>
  </p:sldMasterIdLst>
  <p:sldIdLst>
    <p:sldId xmlns:r="http://schemas.openxmlformats.org/officeDocument/2006/relationships" id="256" r:id="R8c3581f291de4632"/>
    <p:sldId xmlns:r="http://schemas.openxmlformats.org/officeDocument/2006/relationships" id="257" r:id="R720870735a0e4cba"/>
    <p:sldId xmlns:r="http://schemas.openxmlformats.org/officeDocument/2006/relationships" id="258" r:id="R9beb8f9493de477c"/>
    <p:sldId xmlns:r="http://schemas.openxmlformats.org/officeDocument/2006/relationships" id="259" r:id="R601ea582ab994cf2"/>
    <p:sldId xmlns:r="http://schemas.openxmlformats.org/officeDocument/2006/relationships" id="260" r:id="R7fc45697cedf42c0"/>
    <p:sldId xmlns:r="http://schemas.openxmlformats.org/officeDocument/2006/relationships" id="261" r:id="R4c18c641e4c7471c"/>
    <p:sldId xmlns:r="http://schemas.openxmlformats.org/officeDocument/2006/relationships" id="262" r:id="R8f515590f2c644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5c8fe5765d47ca" /><Relationship Type="http://schemas.openxmlformats.org/officeDocument/2006/relationships/slide" Target="/ppt/slides/slide1.xml" Id="R8c3581f291de4632" /><Relationship Type="http://schemas.openxmlformats.org/officeDocument/2006/relationships/slide" Target="/ppt/slides/slide2.xml" Id="R720870735a0e4cba" /><Relationship Type="http://schemas.openxmlformats.org/officeDocument/2006/relationships/slide" Target="/ppt/slides/slide3.xml" Id="R9beb8f9493de477c" /><Relationship Type="http://schemas.openxmlformats.org/officeDocument/2006/relationships/slide" Target="/ppt/slides/slide4.xml" Id="R601ea582ab994cf2" /><Relationship Type="http://schemas.openxmlformats.org/officeDocument/2006/relationships/slide" Target="/ppt/slides/slide5.xml" Id="R7fc45697cedf42c0" /><Relationship Type="http://schemas.openxmlformats.org/officeDocument/2006/relationships/slide" Target="/ppt/slides/slide6.xml" Id="R4c18c641e4c7471c" /><Relationship Type="http://schemas.openxmlformats.org/officeDocument/2006/relationships/slide" Target="/ppt/slides/slide7.xml" Id="R8f515590f2c644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8a7d882f7845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0f525a0fb42e1" /><Relationship Type="http://schemas.openxmlformats.org/officeDocument/2006/relationships/theme" Target="/ppt/slideMasters/theme/theme1.xml" Id="R2650005dd1e049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f0f525a0fb42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d0048f5f840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14a6da16049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fe90c698942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53b5ea4c94f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79f086c2e46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a78cbda2c44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16ec3d33b48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JPB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−9 538 783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3 219 589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114 196 820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130 243 981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GARAS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LAUKWIIK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SILBA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Nøkken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923 311 513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