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05bffcd7a64a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8d38ad79454ba2"/>
  </p:sldMasterIdLst>
  <p:sldIdLst>
    <p:sldId xmlns:r="http://schemas.openxmlformats.org/officeDocument/2006/relationships" id="256" r:id="R4ad90fdb3dd84df6"/>
    <p:sldId xmlns:r="http://schemas.openxmlformats.org/officeDocument/2006/relationships" id="257" r:id="R75b4fd11b2c14a9a"/>
    <p:sldId xmlns:r="http://schemas.openxmlformats.org/officeDocument/2006/relationships" id="258" r:id="Rf4ef848f27144e75"/>
    <p:sldId xmlns:r="http://schemas.openxmlformats.org/officeDocument/2006/relationships" id="259" r:id="R156cb30eaaa343c1"/>
    <p:sldId xmlns:r="http://schemas.openxmlformats.org/officeDocument/2006/relationships" id="260" r:id="Rac38e4f139884293"/>
    <p:sldId xmlns:r="http://schemas.openxmlformats.org/officeDocument/2006/relationships" id="261" r:id="R5fe2af38d06f4f0d"/>
    <p:sldId xmlns:r="http://schemas.openxmlformats.org/officeDocument/2006/relationships" id="262" r:id="R3d28c13ef81e42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8d38ad79454ba2" /><Relationship Type="http://schemas.openxmlformats.org/officeDocument/2006/relationships/slide" Target="/ppt/slides/slide1.xml" Id="R4ad90fdb3dd84df6" /><Relationship Type="http://schemas.openxmlformats.org/officeDocument/2006/relationships/slide" Target="/ppt/slides/slide2.xml" Id="R75b4fd11b2c14a9a" /><Relationship Type="http://schemas.openxmlformats.org/officeDocument/2006/relationships/slide" Target="/ppt/slides/slide3.xml" Id="Rf4ef848f27144e75" /><Relationship Type="http://schemas.openxmlformats.org/officeDocument/2006/relationships/slide" Target="/ppt/slides/slide4.xml" Id="R156cb30eaaa343c1" /><Relationship Type="http://schemas.openxmlformats.org/officeDocument/2006/relationships/slide" Target="/ppt/slides/slide5.xml" Id="Rac38e4f139884293" /><Relationship Type="http://schemas.openxmlformats.org/officeDocument/2006/relationships/slide" Target="/ppt/slides/slide6.xml" Id="R5fe2af38d06f4f0d" /><Relationship Type="http://schemas.openxmlformats.org/officeDocument/2006/relationships/slide" Target="/ppt/slides/slide7.xml" Id="R3d28c13ef81e42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d0b4be7a7748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e3734d465847d9" /><Relationship Type="http://schemas.openxmlformats.org/officeDocument/2006/relationships/theme" Target="/ppt/slideMasters/theme/theme1.xml" Id="Rcc7e0ae84f4943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e3734d465847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c945de849c44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008b5c9d143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d7d96c05094c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02b30115a045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ef23597ae24e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9dcecc36934d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f5664e49654d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LINDRE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LINDRE HOLDING AS ble etablert [år] og holder til i Eikangervåg.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146 503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JARGREN LINDA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MOLDSKRED REMI ANDRE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Mykingvegen 809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5913 Eikangervåg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923 008 721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