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ec99e9e68948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095c74c047440b"/>
  </p:sldMasterIdLst>
  <p:sldIdLst>
    <p:sldId xmlns:r="http://schemas.openxmlformats.org/officeDocument/2006/relationships" id="256" r:id="R4d392204d9b94eef"/>
    <p:sldId xmlns:r="http://schemas.openxmlformats.org/officeDocument/2006/relationships" id="257" r:id="R6e901079b3654657"/>
    <p:sldId xmlns:r="http://schemas.openxmlformats.org/officeDocument/2006/relationships" id="258" r:id="Rd216e16f832c4465"/>
    <p:sldId xmlns:r="http://schemas.openxmlformats.org/officeDocument/2006/relationships" id="259" r:id="R0d93f6204abc4f0e"/>
    <p:sldId xmlns:r="http://schemas.openxmlformats.org/officeDocument/2006/relationships" id="260" r:id="R7cb604804a4f403d"/>
    <p:sldId xmlns:r="http://schemas.openxmlformats.org/officeDocument/2006/relationships" id="261" r:id="Ra66548d7fa3744f0"/>
    <p:sldId xmlns:r="http://schemas.openxmlformats.org/officeDocument/2006/relationships" id="262" r:id="R29efc1b5e02849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95c74c047440b" /><Relationship Type="http://schemas.openxmlformats.org/officeDocument/2006/relationships/slide" Target="/ppt/slides/slide1.xml" Id="R4d392204d9b94eef" /><Relationship Type="http://schemas.openxmlformats.org/officeDocument/2006/relationships/slide" Target="/ppt/slides/slide2.xml" Id="R6e901079b3654657" /><Relationship Type="http://schemas.openxmlformats.org/officeDocument/2006/relationships/slide" Target="/ppt/slides/slide3.xml" Id="Rd216e16f832c4465" /><Relationship Type="http://schemas.openxmlformats.org/officeDocument/2006/relationships/slide" Target="/ppt/slides/slide4.xml" Id="R0d93f6204abc4f0e" /><Relationship Type="http://schemas.openxmlformats.org/officeDocument/2006/relationships/slide" Target="/ppt/slides/slide5.xml" Id="R7cb604804a4f403d" /><Relationship Type="http://schemas.openxmlformats.org/officeDocument/2006/relationships/slide" Target="/ppt/slides/slide6.xml" Id="Ra66548d7fa3744f0" /><Relationship Type="http://schemas.openxmlformats.org/officeDocument/2006/relationships/slide" Target="/ppt/slides/slide7.xml" Id="R29efc1b5e02849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5ac2cb2af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8998ce4be4977" /><Relationship Type="http://schemas.openxmlformats.org/officeDocument/2006/relationships/theme" Target="/ppt/slideMasters/theme/theme1.xml" Id="R06b4f75a0b2749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68998ce4be49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d428eb041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ba3d6964949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93e8fff1549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6373bc072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634b510bb45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c8589ccf04a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e0e251fa34d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KETOI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KETOI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3 936 378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KAALD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v/Kenneth Kaald Jørgensen, Grillstadfjæra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922 972 702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KETOI AS</a:t>
            </a:r>
          </a:p>
        </p:txBody>
      </p:sp>
    </p:spTree>
  </p:cSld>
  <p:clrMapOvr>
    <a:masterClrMapping xmlns:a="http://schemas.openxmlformats.org/drawingml/2006/main"/>
  </p:clrMapOvr>
</p:sld>
</file>