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27fd33818d8475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221f4febe5e4cf7"/>
  </p:sldMasterIdLst>
  <p:sldIdLst>
    <p:sldId xmlns:r="http://schemas.openxmlformats.org/officeDocument/2006/relationships" id="256" r:id="Rd5b4103ae0b448d1"/>
    <p:sldId xmlns:r="http://schemas.openxmlformats.org/officeDocument/2006/relationships" id="257" r:id="R6b84da58489247d8"/>
    <p:sldId xmlns:r="http://schemas.openxmlformats.org/officeDocument/2006/relationships" id="258" r:id="R29196f7c60ae40ae"/>
    <p:sldId xmlns:r="http://schemas.openxmlformats.org/officeDocument/2006/relationships" id="259" r:id="R963fce51d1b54932"/>
    <p:sldId xmlns:r="http://schemas.openxmlformats.org/officeDocument/2006/relationships" id="260" r:id="Rcc08bb4ed3934335"/>
    <p:sldId xmlns:r="http://schemas.openxmlformats.org/officeDocument/2006/relationships" id="261" r:id="R8d0f831394314bc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221f4febe5e4cf7" /><Relationship Type="http://schemas.openxmlformats.org/officeDocument/2006/relationships/slide" Target="/ppt/slides/slide1.xml" Id="Rd5b4103ae0b448d1" /><Relationship Type="http://schemas.openxmlformats.org/officeDocument/2006/relationships/slide" Target="/ppt/slides/slide2.xml" Id="R6b84da58489247d8" /><Relationship Type="http://schemas.openxmlformats.org/officeDocument/2006/relationships/slide" Target="/ppt/slides/slide3.xml" Id="R29196f7c60ae40ae" /><Relationship Type="http://schemas.openxmlformats.org/officeDocument/2006/relationships/slide" Target="/ppt/slides/slide4.xml" Id="R963fce51d1b54932" /><Relationship Type="http://schemas.openxmlformats.org/officeDocument/2006/relationships/slide" Target="/ppt/slides/slide5.xml" Id="Rcc08bb4ed3934335" /><Relationship Type="http://schemas.openxmlformats.org/officeDocument/2006/relationships/slide" Target="/ppt/slides/slide6.xml" Id="R8d0f831394314bc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31cbf02a7b8423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0d2816fd9c47d8" /><Relationship Type="http://schemas.openxmlformats.org/officeDocument/2006/relationships/theme" Target="/ppt/slideMasters/theme/theme1.xml" Id="R0e2664d378cf48f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c0d2816fd9c47d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2db99fee324e4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33f3b9020b44f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bee903605a414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bb6e565991402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d12e4fb52a407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32b0c8e05f460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NAILED IT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NAILED IT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NAILED IT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NAILED IT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NAILED IT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NAILED IT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2021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3 340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2 157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1 682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−2 590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11 506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NAILED IT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922 601 607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NAILED IT AS</a:t>
            </a:r>
          </a:p>
        </p:txBody>
      </p:sp>
    </p:spTree>
  </p:cSld>
  <p:clrMapOvr>
    <a:masterClrMapping xmlns:a="http://schemas.openxmlformats.org/drawingml/2006/main"/>
  </p:clrMapOvr>
</p:sld>
</file>