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018f11597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620476f654fc9"/>
  </p:sldMasterIdLst>
  <p:sldIdLst>
    <p:sldId xmlns:r="http://schemas.openxmlformats.org/officeDocument/2006/relationships" id="256" r:id="Rdd60e950c6ad435a"/>
    <p:sldId xmlns:r="http://schemas.openxmlformats.org/officeDocument/2006/relationships" id="257" r:id="Rfce7c23799c242ac"/>
    <p:sldId xmlns:r="http://schemas.openxmlformats.org/officeDocument/2006/relationships" id="258" r:id="R00d01b931b2d47fa"/>
    <p:sldId xmlns:r="http://schemas.openxmlformats.org/officeDocument/2006/relationships" id="259" r:id="R92f27e45392c441f"/>
    <p:sldId xmlns:r="http://schemas.openxmlformats.org/officeDocument/2006/relationships" id="260" r:id="R35c26b07a4264b49"/>
    <p:sldId xmlns:r="http://schemas.openxmlformats.org/officeDocument/2006/relationships" id="261" r:id="R2a1b3fa8bca948dd"/>
    <p:sldId xmlns:r="http://schemas.openxmlformats.org/officeDocument/2006/relationships" id="262" r:id="R5378308b2284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620476f654fc9" /><Relationship Type="http://schemas.openxmlformats.org/officeDocument/2006/relationships/slide" Target="/ppt/slides/slide1.xml" Id="Rdd60e950c6ad435a" /><Relationship Type="http://schemas.openxmlformats.org/officeDocument/2006/relationships/slide" Target="/ppt/slides/slide2.xml" Id="Rfce7c23799c242ac" /><Relationship Type="http://schemas.openxmlformats.org/officeDocument/2006/relationships/slide" Target="/ppt/slides/slide3.xml" Id="R00d01b931b2d47fa" /><Relationship Type="http://schemas.openxmlformats.org/officeDocument/2006/relationships/slide" Target="/ppt/slides/slide4.xml" Id="R92f27e45392c441f" /><Relationship Type="http://schemas.openxmlformats.org/officeDocument/2006/relationships/slide" Target="/ppt/slides/slide5.xml" Id="R35c26b07a4264b49" /><Relationship Type="http://schemas.openxmlformats.org/officeDocument/2006/relationships/slide" Target="/ppt/slides/slide6.xml" Id="R2a1b3fa8bca948dd" /><Relationship Type="http://schemas.openxmlformats.org/officeDocument/2006/relationships/slide" Target="/ppt/slides/slide7.xml" Id="R5378308b2284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a05e262ca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6b95b17047c4" /><Relationship Type="http://schemas.openxmlformats.org/officeDocument/2006/relationships/theme" Target="/ppt/slideMasters/theme/theme1.xml" Id="R203f570c3c46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e6b95b170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aacaf1ada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b43983040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6598a785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7d9b75390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24d1b628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35fbf792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80479184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VITAL HELSE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VITAL HELSE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BENEDICTE MIDTBØ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