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21873cacb140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432b092260438b"/>
  </p:sldMasterIdLst>
  <p:sldIdLst>
    <p:sldId xmlns:r="http://schemas.openxmlformats.org/officeDocument/2006/relationships" id="256" r:id="Rce153de52bc54974"/>
    <p:sldId xmlns:r="http://schemas.openxmlformats.org/officeDocument/2006/relationships" id="257" r:id="R28c8643bf76e40d7"/>
    <p:sldId xmlns:r="http://schemas.openxmlformats.org/officeDocument/2006/relationships" id="258" r:id="R17ca0e37fba84497"/>
    <p:sldId xmlns:r="http://schemas.openxmlformats.org/officeDocument/2006/relationships" id="259" r:id="Rf12aac7af78d4c35"/>
    <p:sldId xmlns:r="http://schemas.openxmlformats.org/officeDocument/2006/relationships" id="260" r:id="R3b27c1a003d34668"/>
    <p:sldId xmlns:r="http://schemas.openxmlformats.org/officeDocument/2006/relationships" id="261" r:id="Rb840d48943c84e17"/>
    <p:sldId xmlns:r="http://schemas.openxmlformats.org/officeDocument/2006/relationships" id="262" r:id="Ra53a534b5be14b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432b092260438b" /><Relationship Type="http://schemas.openxmlformats.org/officeDocument/2006/relationships/slide" Target="/ppt/slides/slide1.xml" Id="Rce153de52bc54974" /><Relationship Type="http://schemas.openxmlformats.org/officeDocument/2006/relationships/slide" Target="/ppt/slides/slide2.xml" Id="R28c8643bf76e40d7" /><Relationship Type="http://schemas.openxmlformats.org/officeDocument/2006/relationships/slide" Target="/ppt/slides/slide3.xml" Id="R17ca0e37fba84497" /><Relationship Type="http://schemas.openxmlformats.org/officeDocument/2006/relationships/slide" Target="/ppt/slides/slide4.xml" Id="Rf12aac7af78d4c35" /><Relationship Type="http://schemas.openxmlformats.org/officeDocument/2006/relationships/slide" Target="/ppt/slides/slide5.xml" Id="R3b27c1a003d34668" /><Relationship Type="http://schemas.openxmlformats.org/officeDocument/2006/relationships/slide" Target="/ppt/slides/slide6.xml" Id="Rb840d48943c84e17" /><Relationship Type="http://schemas.openxmlformats.org/officeDocument/2006/relationships/slide" Target="/ppt/slides/slide7.xml" Id="Ra53a534b5be14b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51b3a212574f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2032b7d97462a" /><Relationship Type="http://schemas.openxmlformats.org/officeDocument/2006/relationships/theme" Target="/ppt/slideMasters/theme/theme1.xml" Id="Reaa4dd976cdf44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c2032b7d9746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441f0625147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0deecc29d43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b08c9324045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08a9f229646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d70f61cf04c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75b5ac4b643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a61451e9e42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5 286 905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5 286 905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TOBIAS FAHRE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Jonsokveien 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922 539 413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TFD HOLDING AS</a:t>
            </a:r>
          </a:p>
        </p:txBody>
      </p:sp>
    </p:spTree>
  </p:cSld>
  <p:clrMapOvr>
    <a:masterClrMapping xmlns:a="http://schemas.openxmlformats.org/drawingml/2006/main"/>
  </p:clrMapOvr>
</p:sld>
</file>