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cfd463041441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8862560c374fe3"/>
  </p:sldMasterIdLst>
  <p:sldIdLst>
    <p:sldId xmlns:r="http://schemas.openxmlformats.org/officeDocument/2006/relationships" id="256" r:id="R2fe5fe814b4c442f"/>
    <p:sldId xmlns:r="http://schemas.openxmlformats.org/officeDocument/2006/relationships" id="257" r:id="Rb8d4afbb719f4586"/>
    <p:sldId xmlns:r="http://schemas.openxmlformats.org/officeDocument/2006/relationships" id="258" r:id="Red0cfd097d5b4e68"/>
    <p:sldId xmlns:r="http://schemas.openxmlformats.org/officeDocument/2006/relationships" id="259" r:id="Rd80593c7795f4439"/>
    <p:sldId xmlns:r="http://schemas.openxmlformats.org/officeDocument/2006/relationships" id="260" r:id="Red30153fd65943d6"/>
    <p:sldId xmlns:r="http://schemas.openxmlformats.org/officeDocument/2006/relationships" id="261" r:id="Re27ec2d1017542a5"/>
    <p:sldId xmlns:r="http://schemas.openxmlformats.org/officeDocument/2006/relationships" id="262" r:id="R2ff30f412d2c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862560c374fe3" /><Relationship Type="http://schemas.openxmlformats.org/officeDocument/2006/relationships/slide" Target="/ppt/slides/slide1.xml" Id="R2fe5fe814b4c442f" /><Relationship Type="http://schemas.openxmlformats.org/officeDocument/2006/relationships/slide" Target="/ppt/slides/slide2.xml" Id="Rb8d4afbb719f4586" /><Relationship Type="http://schemas.openxmlformats.org/officeDocument/2006/relationships/slide" Target="/ppt/slides/slide3.xml" Id="Red0cfd097d5b4e68" /><Relationship Type="http://schemas.openxmlformats.org/officeDocument/2006/relationships/slide" Target="/ppt/slides/slide4.xml" Id="Rd80593c7795f4439" /><Relationship Type="http://schemas.openxmlformats.org/officeDocument/2006/relationships/slide" Target="/ppt/slides/slide5.xml" Id="Red30153fd65943d6" /><Relationship Type="http://schemas.openxmlformats.org/officeDocument/2006/relationships/slide" Target="/ppt/slides/slide6.xml" Id="Re27ec2d1017542a5" /><Relationship Type="http://schemas.openxmlformats.org/officeDocument/2006/relationships/slide" Target="/ppt/slides/slide7.xml" Id="R2ff30f412d2c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e786b85d044e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3ff6da1bd42cd" /><Relationship Type="http://schemas.openxmlformats.org/officeDocument/2006/relationships/theme" Target="/ppt/slideMasters/theme/theme1.xml" Id="Rcca2778a766d41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53ff6da1bd42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f01bdc2c940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16c8d5c124f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ed25843d249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39d1a1e5446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d44ed9e3948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68bc69e6a47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498a3c0e248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 BYGG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11 383 530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2 697 563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HARALD-J STØVLAND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 KARL BREDE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922 132 607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