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9bb92904e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0645724ef4f47"/>
  </p:sldMasterIdLst>
  <p:sldIdLst>
    <p:sldId xmlns:r="http://schemas.openxmlformats.org/officeDocument/2006/relationships" id="256" r:id="Rfa8803899c554c05"/>
    <p:sldId xmlns:r="http://schemas.openxmlformats.org/officeDocument/2006/relationships" id="257" r:id="R24bbf7001ffd4798"/>
    <p:sldId xmlns:r="http://schemas.openxmlformats.org/officeDocument/2006/relationships" id="258" r:id="R7fd1e5969d6f4091"/>
    <p:sldId xmlns:r="http://schemas.openxmlformats.org/officeDocument/2006/relationships" id="259" r:id="Rf5b2445e2fb84dcb"/>
    <p:sldId xmlns:r="http://schemas.openxmlformats.org/officeDocument/2006/relationships" id="260" r:id="Rb2d0bffdf8e84e6f"/>
    <p:sldId xmlns:r="http://schemas.openxmlformats.org/officeDocument/2006/relationships" id="261" r:id="R6596289089034fd0"/>
    <p:sldId xmlns:r="http://schemas.openxmlformats.org/officeDocument/2006/relationships" id="262" r:id="R587b988f7b4b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0645724ef4f47" /><Relationship Type="http://schemas.openxmlformats.org/officeDocument/2006/relationships/slide" Target="/ppt/slides/slide1.xml" Id="Rfa8803899c554c05" /><Relationship Type="http://schemas.openxmlformats.org/officeDocument/2006/relationships/slide" Target="/ppt/slides/slide2.xml" Id="R24bbf7001ffd4798" /><Relationship Type="http://schemas.openxmlformats.org/officeDocument/2006/relationships/slide" Target="/ppt/slides/slide3.xml" Id="R7fd1e5969d6f4091" /><Relationship Type="http://schemas.openxmlformats.org/officeDocument/2006/relationships/slide" Target="/ppt/slides/slide4.xml" Id="Rf5b2445e2fb84dcb" /><Relationship Type="http://schemas.openxmlformats.org/officeDocument/2006/relationships/slide" Target="/ppt/slides/slide5.xml" Id="Rb2d0bffdf8e84e6f" /><Relationship Type="http://schemas.openxmlformats.org/officeDocument/2006/relationships/slide" Target="/ppt/slides/slide6.xml" Id="R6596289089034fd0" /><Relationship Type="http://schemas.openxmlformats.org/officeDocument/2006/relationships/slide" Target="/ppt/slides/slide7.xml" Id="R587b988f7b4b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1b6631c61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67422b6914b36" /><Relationship Type="http://schemas.openxmlformats.org/officeDocument/2006/relationships/theme" Target="/ppt/slideMasters/theme/theme1.xml" Id="R45c01e6c8717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167422b691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edace219a46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d61cf7cd2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98e6f6526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b3ff822a847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d11f84bd945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502dab1d046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b68ee02424a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