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c59bf13de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b4d9325bd4483"/>
  </p:sldMasterIdLst>
  <p:sldIdLst>
    <p:sldId xmlns:r="http://schemas.openxmlformats.org/officeDocument/2006/relationships" id="256" r:id="Rdcc2b450f0024038"/>
    <p:sldId xmlns:r="http://schemas.openxmlformats.org/officeDocument/2006/relationships" id="257" r:id="R58f44288698a4a35"/>
    <p:sldId xmlns:r="http://schemas.openxmlformats.org/officeDocument/2006/relationships" id="258" r:id="Rc585a58eaada469c"/>
    <p:sldId xmlns:r="http://schemas.openxmlformats.org/officeDocument/2006/relationships" id="259" r:id="R80ad1fa7a10f4224"/>
    <p:sldId xmlns:r="http://schemas.openxmlformats.org/officeDocument/2006/relationships" id="260" r:id="R1a558ff39f52441f"/>
    <p:sldId xmlns:r="http://schemas.openxmlformats.org/officeDocument/2006/relationships" id="261" r:id="Rf783c01532ff4e4f"/>
    <p:sldId xmlns:r="http://schemas.openxmlformats.org/officeDocument/2006/relationships" id="262" r:id="R5de82f23b584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b4d9325bd4483" /><Relationship Type="http://schemas.openxmlformats.org/officeDocument/2006/relationships/slide" Target="/ppt/slides/slide1.xml" Id="Rdcc2b450f0024038" /><Relationship Type="http://schemas.openxmlformats.org/officeDocument/2006/relationships/slide" Target="/ppt/slides/slide2.xml" Id="R58f44288698a4a35" /><Relationship Type="http://schemas.openxmlformats.org/officeDocument/2006/relationships/slide" Target="/ppt/slides/slide3.xml" Id="Rc585a58eaada469c" /><Relationship Type="http://schemas.openxmlformats.org/officeDocument/2006/relationships/slide" Target="/ppt/slides/slide4.xml" Id="R80ad1fa7a10f4224" /><Relationship Type="http://schemas.openxmlformats.org/officeDocument/2006/relationships/slide" Target="/ppt/slides/slide5.xml" Id="R1a558ff39f52441f" /><Relationship Type="http://schemas.openxmlformats.org/officeDocument/2006/relationships/slide" Target="/ppt/slides/slide6.xml" Id="Rf783c01532ff4e4f" /><Relationship Type="http://schemas.openxmlformats.org/officeDocument/2006/relationships/slide" Target="/ppt/slides/slide7.xml" Id="R5de82f23b584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8bdb5fc4c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a8f8e19894691" /><Relationship Type="http://schemas.openxmlformats.org/officeDocument/2006/relationships/theme" Target="/ppt/slideMasters/theme/theme1.xml" Id="R6c8184d7640f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2a8f8e1989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e0c5e2d2b44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ced365854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74bd0e0844e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561f37d3440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a9f58429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e18d3b25240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44d5b6bb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