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4cd064534745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18c201246c4374"/>
  </p:sldMasterIdLst>
  <p:sldIdLst>
    <p:sldId xmlns:r="http://schemas.openxmlformats.org/officeDocument/2006/relationships" id="256" r:id="Rb35b56637d1c4a21"/>
    <p:sldId xmlns:r="http://schemas.openxmlformats.org/officeDocument/2006/relationships" id="257" r:id="R73cdaafc758a4cae"/>
    <p:sldId xmlns:r="http://schemas.openxmlformats.org/officeDocument/2006/relationships" id="258" r:id="R28071d6311384334"/>
    <p:sldId xmlns:r="http://schemas.openxmlformats.org/officeDocument/2006/relationships" id="259" r:id="Re54c59dbf3f6426e"/>
    <p:sldId xmlns:r="http://schemas.openxmlformats.org/officeDocument/2006/relationships" id="260" r:id="Rdf27d6f0c0534d40"/>
    <p:sldId xmlns:r="http://schemas.openxmlformats.org/officeDocument/2006/relationships" id="261" r:id="Rc5a1c80fbd8b4991"/>
    <p:sldId xmlns:r="http://schemas.openxmlformats.org/officeDocument/2006/relationships" id="262" r:id="R8d89053d49ba40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18c201246c4374" /><Relationship Type="http://schemas.openxmlformats.org/officeDocument/2006/relationships/slide" Target="/ppt/slides/slide1.xml" Id="Rb35b56637d1c4a21" /><Relationship Type="http://schemas.openxmlformats.org/officeDocument/2006/relationships/slide" Target="/ppt/slides/slide2.xml" Id="R73cdaafc758a4cae" /><Relationship Type="http://schemas.openxmlformats.org/officeDocument/2006/relationships/slide" Target="/ppt/slides/slide3.xml" Id="R28071d6311384334" /><Relationship Type="http://schemas.openxmlformats.org/officeDocument/2006/relationships/slide" Target="/ppt/slides/slide4.xml" Id="Re54c59dbf3f6426e" /><Relationship Type="http://schemas.openxmlformats.org/officeDocument/2006/relationships/slide" Target="/ppt/slides/slide5.xml" Id="Rdf27d6f0c0534d40" /><Relationship Type="http://schemas.openxmlformats.org/officeDocument/2006/relationships/slide" Target="/ppt/slides/slide6.xml" Id="Rc5a1c80fbd8b4991" /><Relationship Type="http://schemas.openxmlformats.org/officeDocument/2006/relationships/slide" Target="/ppt/slides/slide7.xml" Id="R8d89053d49ba40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4faf15a93b48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788dd45f14c34" /><Relationship Type="http://schemas.openxmlformats.org/officeDocument/2006/relationships/theme" Target="/ppt/slideMasters/theme/theme1.xml" Id="R866175c3d8c043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b788dd45f14c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a9ea8bb27f4b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4ebef55e644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233fd0c69b4f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4a61b39a74b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bb89377a3942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80fbc4738040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558ebaffe41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NORTHLIGHT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NORTHLIGHT AS ble etablert [år] og holder til i Kråkstad.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15 624 753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776 596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911 063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6 191 150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6 893 349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 MARTIN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 SYNNØVE KRISTINE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Kråkstadveien 116B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1408 Kråkstad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922 016 402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