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6c106c5d1746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7d371d074844d7"/>
  </p:sldMasterIdLst>
  <p:sldIdLst>
    <p:sldId xmlns:r="http://schemas.openxmlformats.org/officeDocument/2006/relationships" id="256" r:id="R7134ac4fc65545cf"/>
    <p:sldId xmlns:r="http://schemas.openxmlformats.org/officeDocument/2006/relationships" id="257" r:id="Reeb34960374c4beb"/>
    <p:sldId xmlns:r="http://schemas.openxmlformats.org/officeDocument/2006/relationships" id="258" r:id="Ra7b12978d17f4e85"/>
    <p:sldId xmlns:r="http://schemas.openxmlformats.org/officeDocument/2006/relationships" id="259" r:id="R2c0e7896859f4d48"/>
    <p:sldId xmlns:r="http://schemas.openxmlformats.org/officeDocument/2006/relationships" id="260" r:id="Rc65bafb9e9564ed6"/>
    <p:sldId xmlns:r="http://schemas.openxmlformats.org/officeDocument/2006/relationships" id="261" r:id="R8c4da58f3d204dd4"/>
    <p:sldId xmlns:r="http://schemas.openxmlformats.org/officeDocument/2006/relationships" id="262" r:id="R18e429e3089841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d371d074844d7" /><Relationship Type="http://schemas.openxmlformats.org/officeDocument/2006/relationships/slide" Target="/ppt/slides/slide1.xml" Id="R7134ac4fc65545cf" /><Relationship Type="http://schemas.openxmlformats.org/officeDocument/2006/relationships/slide" Target="/ppt/slides/slide2.xml" Id="Reeb34960374c4beb" /><Relationship Type="http://schemas.openxmlformats.org/officeDocument/2006/relationships/slide" Target="/ppt/slides/slide3.xml" Id="Ra7b12978d17f4e85" /><Relationship Type="http://schemas.openxmlformats.org/officeDocument/2006/relationships/slide" Target="/ppt/slides/slide4.xml" Id="R2c0e7896859f4d48" /><Relationship Type="http://schemas.openxmlformats.org/officeDocument/2006/relationships/slide" Target="/ppt/slides/slide5.xml" Id="Rc65bafb9e9564ed6" /><Relationship Type="http://schemas.openxmlformats.org/officeDocument/2006/relationships/slide" Target="/ppt/slides/slide6.xml" Id="R8c4da58f3d204dd4" /><Relationship Type="http://schemas.openxmlformats.org/officeDocument/2006/relationships/slide" Target="/ppt/slides/slide7.xml" Id="R18e429e3089841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f8285e4ba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e819cf2e24b89" /><Relationship Type="http://schemas.openxmlformats.org/officeDocument/2006/relationships/theme" Target="/ppt/slideMasters/theme/theme1.xml" Id="Rf8915aa30c4f45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ee819cf2e24b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8384ea73744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aa4812da641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87817bb624a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2f2708c2a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b9b9be3f84f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afd6202744d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febc144a946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