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1e9226904a4c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7524d4dde74bbf"/>
  </p:sldMasterIdLst>
  <p:sldIdLst>
    <p:sldId xmlns:r="http://schemas.openxmlformats.org/officeDocument/2006/relationships" id="256" r:id="Re092b4e79d5f42a3"/>
    <p:sldId xmlns:r="http://schemas.openxmlformats.org/officeDocument/2006/relationships" id="257" r:id="Rd363f40959d445fa"/>
    <p:sldId xmlns:r="http://schemas.openxmlformats.org/officeDocument/2006/relationships" id="258" r:id="Rced7e44d58c042ea"/>
    <p:sldId xmlns:r="http://schemas.openxmlformats.org/officeDocument/2006/relationships" id="259" r:id="R57e3fe7768264158"/>
    <p:sldId xmlns:r="http://schemas.openxmlformats.org/officeDocument/2006/relationships" id="260" r:id="R13ea679d0cad4228"/>
    <p:sldId xmlns:r="http://schemas.openxmlformats.org/officeDocument/2006/relationships" id="261" r:id="Rcda8d1195b23493d"/>
    <p:sldId xmlns:r="http://schemas.openxmlformats.org/officeDocument/2006/relationships" id="262" r:id="R60c64a565bb744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7524d4dde74bbf" /><Relationship Type="http://schemas.openxmlformats.org/officeDocument/2006/relationships/slide" Target="/ppt/slides/slide1.xml" Id="Re092b4e79d5f42a3" /><Relationship Type="http://schemas.openxmlformats.org/officeDocument/2006/relationships/slide" Target="/ppt/slides/slide2.xml" Id="Rd363f40959d445fa" /><Relationship Type="http://schemas.openxmlformats.org/officeDocument/2006/relationships/slide" Target="/ppt/slides/slide3.xml" Id="Rced7e44d58c042ea" /><Relationship Type="http://schemas.openxmlformats.org/officeDocument/2006/relationships/slide" Target="/ppt/slides/slide4.xml" Id="R57e3fe7768264158" /><Relationship Type="http://schemas.openxmlformats.org/officeDocument/2006/relationships/slide" Target="/ppt/slides/slide5.xml" Id="R13ea679d0cad4228" /><Relationship Type="http://schemas.openxmlformats.org/officeDocument/2006/relationships/slide" Target="/ppt/slides/slide6.xml" Id="Rcda8d1195b23493d" /><Relationship Type="http://schemas.openxmlformats.org/officeDocument/2006/relationships/slide" Target="/ppt/slides/slide7.xml" Id="R60c64a565bb744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b3cacfd3540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060de4af747c3" /><Relationship Type="http://schemas.openxmlformats.org/officeDocument/2006/relationships/theme" Target="/ppt/slideMasters/theme/theme1.xml" Id="R9946a93f4a0b41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e060de4af747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2a5a2348743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28295c07d4d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e4a7489424b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a3ba0a85c49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6238aaf414f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1c0030c8d43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e693d64634c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URBAN REUSE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 REUSE AS ble etablert [år] og holder til i Slemmestad.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7 914 418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−41 606 260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−83 543 638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149 625 081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969 308 740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NORDIC AS  –  57,5 %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NORDIC AS  –  42,5 %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Eternitveien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