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1c2d4e07d5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e58f5116a41d4"/>
  </p:sldMasterIdLst>
  <p:sldIdLst>
    <p:sldId xmlns:r="http://schemas.openxmlformats.org/officeDocument/2006/relationships" id="256" r:id="R35406b764d1d490a"/>
    <p:sldId xmlns:r="http://schemas.openxmlformats.org/officeDocument/2006/relationships" id="257" r:id="R456bcba7ec5e4532"/>
    <p:sldId xmlns:r="http://schemas.openxmlformats.org/officeDocument/2006/relationships" id="258" r:id="R57b96c1daade4daa"/>
    <p:sldId xmlns:r="http://schemas.openxmlformats.org/officeDocument/2006/relationships" id="259" r:id="R6d8936817ced447a"/>
    <p:sldId xmlns:r="http://schemas.openxmlformats.org/officeDocument/2006/relationships" id="260" r:id="R22969ab88c944087"/>
    <p:sldId xmlns:r="http://schemas.openxmlformats.org/officeDocument/2006/relationships" id="261" r:id="R574da6a64f504ab7"/>
    <p:sldId xmlns:r="http://schemas.openxmlformats.org/officeDocument/2006/relationships" id="262" r:id="Rc8ab6d1dbae2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e58f5116a41d4" /><Relationship Type="http://schemas.openxmlformats.org/officeDocument/2006/relationships/slide" Target="/ppt/slides/slide1.xml" Id="R35406b764d1d490a" /><Relationship Type="http://schemas.openxmlformats.org/officeDocument/2006/relationships/slide" Target="/ppt/slides/slide2.xml" Id="R456bcba7ec5e4532" /><Relationship Type="http://schemas.openxmlformats.org/officeDocument/2006/relationships/slide" Target="/ppt/slides/slide3.xml" Id="R57b96c1daade4daa" /><Relationship Type="http://schemas.openxmlformats.org/officeDocument/2006/relationships/slide" Target="/ppt/slides/slide4.xml" Id="R6d8936817ced447a" /><Relationship Type="http://schemas.openxmlformats.org/officeDocument/2006/relationships/slide" Target="/ppt/slides/slide5.xml" Id="R22969ab88c944087" /><Relationship Type="http://schemas.openxmlformats.org/officeDocument/2006/relationships/slide" Target="/ppt/slides/slide6.xml" Id="R574da6a64f504ab7" /><Relationship Type="http://schemas.openxmlformats.org/officeDocument/2006/relationships/slide" Target="/ppt/slides/slide7.xml" Id="Rc8ab6d1dbae2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20c4c48314f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74e94aa464d39" /><Relationship Type="http://schemas.openxmlformats.org/officeDocument/2006/relationships/theme" Target="/ppt/slideMasters/theme/theme1.xml" Id="R599373d13aa944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74e94aa464d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abbc7b9d4f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d0fbdccda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9b13a7c8146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2d2ed52ba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bf9d1cd4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ece695ca3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6ca51bea047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