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bb0859ac44b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20266a789425d"/>
  </p:sldMasterIdLst>
  <p:sldIdLst>
    <p:sldId xmlns:r="http://schemas.openxmlformats.org/officeDocument/2006/relationships" id="256" r:id="R13482e052b714f8f"/>
    <p:sldId xmlns:r="http://schemas.openxmlformats.org/officeDocument/2006/relationships" id="257" r:id="R0dde189e8e94420f"/>
    <p:sldId xmlns:r="http://schemas.openxmlformats.org/officeDocument/2006/relationships" id="258" r:id="R9494c6a8602b4751"/>
    <p:sldId xmlns:r="http://schemas.openxmlformats.org/officeDocument/2006/relationships" id="259" r:id="Rd073de71999b46d2"/>
    <p:sldId xmlns:r="http://schemas.openxmlformats.org/officeDocument/2006/relationships" id="260" r:id="Rfe668d10678147ac"/>
    <p:sldId xmlns:r="http://schemas.openxmlformats.org/officeDocument/2006/relationships" id="261" r:id="Rf54788b572e0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20266a789425d" /><Relationship Type="http://schemas.openxmlformats.org/officeDocument/2006/relationships/slide" Target="/ppt/slides/slide1.xml" Id="R13482e052b714f8f" /><Relationship Type="http://schemas.openxmlformats.org/officeDocument/2006/relationships/slide" Target="/ppt/slides/slide2.xml" Id="R0dde189e8e94420f" /><Relationship Type="http://schemas.openxmlformats.org/officeDocument/2006/relationships/slide" Target="/ppt/slides/slide3.xml" Id="R9494c6a8602b4751" /><Relationship Type="http://schemas.openxmlformats.org/officeDocument/2006/relationships/slide" Target="/ppt/slides/slide4.xml" Id="Rd073de71999b46d2" /><Relationship Type="http://schemas.openxmlformats.org/officeDocument/2006/relationships/slide" Target="/ppt/slides/slide5.xml" Id="Rfe668d10678147ac" /><Relationship Type="http://schemas.openxmlformats.org/officeDocument/2006/relationships/slide" Target="/ppt/slides/slide6.xml" Id="Rf54788b572e0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56b1b7cc6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917cec1ba4bfc" /><Relationship Type="http://schemas.openxmlformats.org/officeDocument/2006/relationships/theme" Target="/ppt/slideMasters/theme/theme1.xml" Id="R7c7b22ac7e2449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917cec1ba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59da88d79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3543ca3ee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17b4cfbe4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588ce9a584c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d1e21324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6d60ab4f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