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20d11943fb44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43d8a56b9d4213"/>
  </p:sldMasterIdLst>
  <p:sldIdLst>
    <p:sldId xmlns:r="http://schemas.openxmlformats.org/officeDocument/2006/relationships" id="256" r:id="R32082919eb6742bc"/>
    <p:sldId xmlns:r="http://schemas.openxmlformats.org/officeDocument/2006/relationships" id="257" r:id="Rca1f8054b4c54bd1"/>
    <p:sldId xmlns:r="http://schemas.openxmlformats.org/officeDocument/2006/relationships" id="258" r:id="R8b58581db8a24778"/>
    <p:sldId xmlns:r="http://schemas.openxmlformats.org/officeDocument/2006/relationships" id="259" r:id="R15ee90aca7be4d35"/>
    <p:sldId xmlns:r="http://schemas.openxmlformats.org/officeDocument/2006/relationships" id="260" r:id="R3f80a1ac60ab42b4"/>
    <p:sldId xmlns:r="http://schemas.openxmlformats.org/officeDocument/2006/relationships" id="261" r:id="Rd84a97b5ceae41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43d8a56b9d4213" /><Relationship Type="http://schemas.openxmlformats.org/officeDocument/2006/relationships/slide" Target="/ppt/slides/slide1.xml" Id="R32082919eb6742bc" /><Relationship Type="http://schemas.openxmlformats.org/officeDocument/2006/relationships/slide" Target="/ppt/slides/slide2.xml" Id="Rca1f8054b4c54bd1" /><Relationship Type="http://schemas.openxmlformats.org/officeDocument/2006/relationships/slide" Target="/ppt/slides/slide3.xml" Id="R8b58581db8a24778" /><Relationship Type="http://schemas.openxmlformats.org/officeDocument/2006/relationships/slide" Target="/ppt/slides/slide4.xml" Id="R15ee90aca7be4d35" /><Relationship Type="http://schemas.openxmlformats.org/officeDocument/2006/relationships/slide" Target="/ppt/slides/slide5.xml" Id="R3f80a1ac60ab42b4" /><Relationship Type="http://schemas.openxmlformats.org/officeDocument/2006/relationships/slide" Target="/ppt/slides/slide6.xml" Id="Rd84a97b5ceae41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df97f51e824c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3b770af7a49b7" /><Relationship Type="http://schemas.openxmlformats.org/officeDocument/2006/relationships/theme" Target="/ppt/slideMasters/theme/theme1.xml" Id="R668d832e4f954c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c3b770af7a49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1166f09c04c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e1a3d2bf348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1486e513146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0e3fa0bbc41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aedd7d51d46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f248f42b548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SPAREBANKSTIFTELSEN 68 GRADER NORD LOFOTEN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SPAREBANKSTIFTELSEN 68 GRADER NORD LOFOTEN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7 224 566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4 102 185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4 590 834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87 009 475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88 420 089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921 892 497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