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2716adb38c43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e4ae15fb6e484a"/>
  </p:sldMasterIdLst>
  <p:sldIdLst>
    <p:sldId xmlns:r="http://schemas.openxmlformats.org/officeDocument/2006/relationships" id="256" r:id="Rff8d74884bb3489b"/>
    <p:sldId xmlns:r="http://schemas.openxmlformats.org/officeDocument/2006/relationships" id="257" r:id="R6c0365e2ae834593"/>
    <p:sldId xmlns:r="http://schemas.openxmlformats.org/officeDocument/2006/relationships" id="258" r:id="R781384d89f714857"/>
    <p:sldId xmlns:r="http://schemas.openxmlformats.org/officeDocument/2006/relationships" id="259" r:id="R1aa397181fbc4df8"/>
    <p:sldId xmlns:r="http://schemas.openxmlformats.org/officeDocument/2006/relationships" id="260" r:id="Ra433cd6e97bf4588"/>
    <p:sldId xmlns:r="http://schemas.openxmlformats.org/officeDocument/2006/relationships" id="261" r:id="R2d55e66212494cbc"/>
    <p:sldId xmlns:r="http://schemas.openxmlformats.org/officeDocument/2006/relationships" id="262" r:id="R419165b3d50c49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e4ae15fb6e484a" /><Relationship Type="http://schemas.openxmlformats.org/officeDocument/2006/relationships/slide" Target="/ppt/slides/slide1.xml" Id="Rff8d74884bb3489b" /><Relationship Type="http://schemas.openxmlformats.org/officeDocument/2006/relationships/slide" Target="/ppt/slides/slide2.xml" Id="R6c0365e2ae834593" /><Relationship Type="http://schemas.openxmlformats.org/officeDocument/2006/relationships/slide" Target="/ppt/slides/slide3.xml" Id="R781384d89f714857" /><Relationship Type="http://schemas.openxmlformats.org/officeDocument/2006/relationships/slide" Target="/ppt/slides/slide4.xml" Id="R1aa397181fbc4df8" /><Relationship Type="http://schemas.openxmlformats.org/officeDocument/2006/relationships/slide" Target="/ppt/slides/slide5.xml" Id="Ra433cd6e97bf4588" /><Relationship Type="http://schemas.openxmlformats.org/officeDocument/2006/relationships/slide" Target="/ppt/slides/slide6.xml" Id="R2d55e66212494cbc" /><Relationship Type="http://schemas.openxmlformats.org/officeDocument/2006/relationships/slide" Target="/ppt/slides/slide7.xml" Id="R419165b3d50c49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672024e0a94f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6cd8520f04460" /><Relationship Type="http://schemas.openxmlformats.org/officeDocument/2006/relationships/theme" Target="/ppt/slideMasters/theme/theme1.xml" Id="Raa4c8fb906294c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56cd8520f044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f00efdb5d4b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72d94d3df42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8922b367743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2e55ab1944b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7772aaf5740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10d6e107d43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61c43f7b544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VBB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VBB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VBB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VBB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VBB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VBB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52 666 000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908 004 000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908 643 000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VBB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ROGALAND SPAREBANK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SKUE SPAREBANK  –  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SKAGERRAK SPAREBANK  –  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JÆREN SPAREBANK  –  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HAUGESUND SPAREBANK  –  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ORKLA SPAREBANK  –  4,1 %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VBB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921 859 708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VBB AS</a:t>
            </a:r>
          </a:p>
        </p:txBody>
      </p:sp>
    </p:spTree>
  </p:cSld>
  <p:clrMapOvr>
    <a:masterClrMapping xmlns:a="http://schemas.openxmlformats.org/drawingml/2006/main"/>
  </p:clrMapOvr>
</p:sld>
</file>