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8360f4b53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93e0372f84c8a"/>
  </p:sldMasterIdLst>
  <p:sldIdLst>
    <p:sldId xmlns:r="http://schemas.openxmlformats.org/officeDocument/2006/relationships" id="256" r:id="R3716919ab4924dca"/>
    <p:sldId xmlns:r="http://schemas.openxmlformats.org/officeDocument/2006/relationships" id="257" r:id="Rbea818efb8a2482e"/>
    <p:sldId xmlns:r="http://schemas.openxmlformats.org/officeDocument/2006/relationships" id="258" r:id="Rc222c537401d48a5"/>
    <p:sldId xmlns:r="http://schemas.openxmlformats.org/officeDocument/2006/relationships" id="259" r:id="Rab180cffefbe41ec"/>
    <p:sldId xmlns:r="http://schemas.openxmlformats.org/officeDocument/2006/relationships" id="260" r:id="Ra44dd3bf75ca4bdb"/>
    <p:sldId xmlns:r="http://schemas.openxmlformats.org/officeDocument/2006/relationships" id="261" r:id="R2fc5f9492519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93e0372f84c8a" /><Relationship Type="http://schemas.openxmlformats.org/officeDocument/2006/relationships/slide" Target="/ppt/slides/slide1.xml" Id="R3716919ab4924dca" /><Relationship Type="http://schemas.openxmlformats.org/officeDocument/2006/relationships/slide" Target="/ppt/slides/slide2.xml" Id="Rbea818efb8a2482e" /><Relationship Type="http://schemas.openxmlformats.org/officeDocument/2006/relationships/slide" Target="/ppt/slides/slide3.xml" Id="Rc222c537401d48a5" /><Relationship Type="http://schemas.openxmlformats.org/officeDocument/2006/relationships/slide" Target="/ppt/slides/slide4.xml" Id="Rab180cffefbe41ec" /><Relationship Type="http://schemas.openxmlformats.org/officeDocument/2006/relationships/slide" Target="/ppt/slides/slide5.xml" Id="Ra44dd3bf75ca4bdb" /><Relationship Type="http://schemas.openxmlformats.org/officeDocument/2006/relationships/slide" Target="/ppt/slides/slide6.xml" Id="R2fc5f9492519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d9f6a6fc024d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8eb6b95ce4c7f" /><Relationship Type="http://schemas.openxmlformats.org/officeDocument/2006/relationships/theme" Target="/ppt/slideMasters/theme/theme1.xml" Id="R84634d7b0a4c47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38eb6b95ce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229bc6ee6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e1bfd02694a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395d8b5da46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edd7afc59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2ca8a0eff4f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1e9b9f67f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VBB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VBB AS</a:t>
            </a:r>
          </a:p>
        </p:txBody>
      </p:sp>
    </p:spTree>
  </p:cSld>
  <p:clrMapOvr>
    <a:masterClrMapping xmlns:a="http://schemas.openxmlformats.org/drawingml/2006/main"/>
  </p:clrMapOvr>
</p:sld>
</file>