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c9c5e2e5e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3754b6aee4d97"/>
  </p:sldMasterIdLst>
  <p:sldIdLst>
    <p:sldId xmlns:r="http://schemas.openxmlformats.org/officeDocument/2006/relationships" id="256" r:id="R4392c5bc1371406c"/>
    <p:sldId xmlns:r="http://schemas.openxmlformats.org/officeDocument/2006/relationships" id="257" r:id="R7c18986ccfa44a2a"/>
    <p:sldId xmlns:r="http://schemas.openxmlformats.org/officeDocument/2006/relationships" id="258" r:id="R4f856cc3d477494d"/>
    <p:sldId xmlns:r="http://schemas.openxmlformats.org/officeDocument/2006/relationships" id="259" r:id="R04d86faa52934cc6"/>
    <p:sldId xmlns:r="http://schemas.openxmlformats.org/officeDocument/2006/relationships" id="260" r:id="R3d70b43cad9c4e4d"/>
    <p:sldId xmlns:r="http://schemas.openxmlformats.org/officeDocument/2006/relationships" id="261" r:id="Re09ee56f74c2486f"/>
    <p:sldId xmlns:r="http://schemas.openxmlformats.org/officeDocument/2006/relationships" id="262" r:id="R77a2399ff9f1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3754b6aee4d97" /><Relationship Type="http://schemas.openxmlformats.org/officeDocument/2006/relationships/slide" Target="/ppt/slides/slide1.xml" Id="R4392c5bc1371406c" /><Relationship Type="http://schemas.openxmlformats.org/officeDocument/2006/relationships/slide" Target="/ppt/slides/slide2.xml" Id="R7c18986ccfa44a2a" /><Relationship Type="http://schemas.openxmlformats.org/officeDocument/2006/relationships/slide" Target="/ppt/slides/slide3.xml" Id="R4f856cc3d477494d" /><Relationship Type="http://schemas.openxmlformats.org/officeDocument/2006/relationships/slide" Target="/ppt/slides/slide4.xml" Id="R04d86faa52934cc6" /><Relationship Type="http://schemas.openxmlformats.org/officeDocument/2006/relationships/slide" Target="/ppt/slides/slide5.xml" Id="R3d70b43cad9c4e4d" /><Relationship Type="http://schemas.openxmlformats.org/officeDocument/2006/relationships/slide" Target="/ppt/slides/slide6.xml" Id="Re09ee56f74c2486f" /><Relationship Type="http://schemas.openxmlformats.org/officeDocument/2006/relationships/slide" Target="/ppt/slides/slide7.xml" Id="R77a2399ff9f1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d283cee0c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7e03112c94154" /><Relationship Type="http://schemas.openxmlformats.org/officeDocument/2006/relationships/theme" Target="/ppt/slideMasters/theme/theme1.xml" Id="Rc6f99804427e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7e03112c9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3105004c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3599c57c7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ff0e39a90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84ff376fa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3b0cccf90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3b925022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bcbb5c613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UTSETH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UTSETH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UTSETH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Vingsands veg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UTSETH AS</a:t>
            </a:r>
          </a:p>
        </p:txBody>
      </p:sp>
    </p:spTree>
  </p:cSld>
  <p:clrMapOvr>
    <a:masterClrMapping xmlns:a="http://schemas.openxmlformats.org/drawingml/2006/main"/>
  </p:clrMapOvr>
</p:sld>
</file>