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e915d0258b40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a86bc62c86443a"/>
  </p:sldMasterIdLst>
  <p:sldIdLst>
    <p:sldId xmlns:r="http://schemas.openxmlformats.org/officeDocument/2006/relationships" id="256" r:id="R63878c66108943f1"/>
    <p:sldId xmlns:r="http://schemas.openxmlformats.org/officeDocument/2006/relationships" id="257" r:id="Rb053f190e1b04a71"/>
    <p:sldId xmlns:r="http://schemas.openxmlformats.org/officeDocument/2006/relationships" id="258" r:id="R3db3e8aa2bb848c7"/>
    <p:sldId xmlns:r="http://schemas.openxmlformats.org/officeDocument/2006/relationships" id="259" r:id="R80eb31c6f2ef4429"/>
    <p:sldId xmlns:r="http://schemas.openxmlformats.org/officeDocument/2006/relationships" id="260" r:id="R539670ce9faf4c86"/>
    <p:sldId xmlns:r="http://schemas.openxmlformats.org/officeDocument/2006/relationships" id="261" r:id="R6f27f4d58fe64c54"/>
    <p:sldId xmlns:r="http://schemas.openxmlformats.org/officeDocument/2006/relationships" id="262" r:id="Rac10798f814c46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a86bc62c86443a" /><Relationship Type="http://schemas.openxmlformats.org/officeDocument/2006/relationships/slide" Target="/ppt/slides/slide1.xml" Id="R63878c66108943f1" /><Relationship Type="http://schemas.openxmlformats.org/officeDocument/2006/relationships/slide" Target="/ppt/slides/slide2.xml" Id="Rb053f190e1b04a71" /><Relationship Type="http://schemas.openxmlformats.org/officeDocument/2006/relationships/slide" Target="/ppt/slides/slide3.xml" Id="R3db3e8aa2bb848c7" /><Relationship Type="http://schemas.openxmlformats.org/officeDocument/2006/relationships/slide" Target="/ppt/slides/slide4.xml" Id="R80eb31c6f2ef4429" /><Relationship Type="http://schemas.openxmlformats.org/officeDocument/2006/relationships/slide" Target="/ppt/slides/slide5.xml" Id="R539670ce9faf4c86" /><Relationship Type="http://schemas.openxmlformats.org/officeDocument/2006/relationships/slide" Target="/ppt/slides/slide6.xml" Id="R6f27f4d58fe64c54" /><Relationship Type="http://schemas.openxmlformats.org/officeDocument/2006/relationships/slide" Target="/ppt/slides/slide7.xml" Id="Rac10798f814c46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1fa312dbb341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0ef7cbea784946" /><Relationship Type="http://schemas.openxmlformats.org/officeDocument/2006/relationships/theme" Target="/ppt/slideMasters/theme/theme1.xml" Id="Rea45bbf843e246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0ef7cbea7849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f6af605aa84e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cf367766c44a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05ddf1c4a547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bb1155c8d74b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2f79c2e6c54b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0da1c2c00e42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7111dade7041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JTJO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JTJO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JTJO EIENDOM AS ble etablert [år] og holder til i Ranheim.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JTJO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JTJO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JTJO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130 745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64 652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126 637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6 033 840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6 041 373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JTJO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JANNICKE TRANA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JTJO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Jannicke T. Johansen, Grillstadfjæra 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7053 Ranheim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921 698 607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JTJO EIENDOM AS</a:t>
            </a:r>
          </a:p>
        </p:txBody>
      </p:sp>
    </p:spTree>
  </p:cSld>
  <p:clrMapOvr>
    <a:masterClrMapping xmlns:a="http://schemas.openxmlformats.org/drawingml/2006/main"/>
  </p:clrMapOvr>
</p:sld>
</file>