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9bd18bf9a9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6b9f14cd1c4800"/>
  </p:sldMasterIdLst>
  <p:sldIdLst>
    <p:sldId xmlns:r="http://schemas.openxmlformats.org/officeDocument/2006/relationships" id="256" r:id="Rf2d4968e56864cb2"/>
    <p:sldId xmlns:r="http://schemas.openxmlformats.org/officeDocument/2006/relationships" id="257" r:id="Rcee2ee5047184ab9"/>
    <p:sldId xmlns:r="http://schemas.openxmlformats.org/officeDocument/2006/relationships" id="258" r:id="R2d03cc5035fa4079"/>
    <p:sldId xmlns:r="http://schemas.openxmlformats.org/officeDocument/2006/relationships" id="259" r:id="Rd0ffc0d91ea04ad6"/>
    <p:sldId xmlns:r="http://schemas.openxmlformats.org/officeDocument/2006/relationships" id="260" r:id="Rb79b718bad464140"/>
    <p:sldId xmlns:r="http://schemas.openxmlformats.org/officeDocument/2006/relationships" id="261" r:id="R6272bf5dff144fcb"/>
    <p:sldId xmlns:r="http://schemas.openxmlformats.org/officeDocument/2006/relationships" id="262" r:id="R97b21c85b6d6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b9f14cd1c4800" /><Relationship Type="http://schemas.openxmlformats.org/officeDocument/2006/relationships/slide" Target="/ppt/slides/slide1.xml" Id="Rf2d4968e56864cb2" /><Relationship Type="http://schemas.openxmlformats.org/officeDocument/2006/relationships/slide" Target="/ppt/slides/slide2.xml" Id="Rcee2ee5047184ab9" /><Relationship Type="http://schemas.openxmlformats.org/officeDocument/2006/relationships/slide" Target="/ppt/slides/slide3.xml" Id="R2d03cc5035fa4079" /><Relationship Type="http://schemas.openxmlformats.org/officeDocument/2006/relationships/slide" Target="/ppt/slides/slide4.xml" Id="Rd0ffc0d91ea04ad6" /><Relationship Type="http://schemas.openxmlformats.org/officeDocument/2006/relationships/slide" Target="/ppt/slides/slide5.xml" Id="Rb79b718bad464140" /><Relationship Type="http://schemas.openxmlformats.org/officeDocument/2006/relationships/slide" Target="/ppt/slides/slide6.xml" Id="R6272bf5dff144fcb" /><Relationship Type="http://schemas.openxmlformats.org/officeDocument/2006/relationships/slide" Target="/ppt/slides/slide7.xml" Id="R97b21c85b6d6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7ef7f1b8f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bd6d90f264d44" /><Relationship Type="http://schemas.openxmlformats.org/officeDocument/2006/relationships/theme" Target="/ppt/slideMasters/theme/theme1.xml" Id="Rf2cb8aab84b6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bd6d90f26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e9f88e83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b61d14f97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f9752ff2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5fa506c16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2b449f101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3eb7898f1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9aba6d4e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51 479 274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MALENE KLYVE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PIBA AS</a:t>
            </a:r>
          </a:p>
        </p:txBody>
      </p:sp>
    </p:spTree>
  </p:cSld>
  <p:clrMapOvr>
    <a:masterClrMapping xmlns:a="http://schemas.openxmlformats.org/drawingml/2006/main"/>
  </p:clrMapOvr>
</p:sld>
</file>