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97b00ff86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77afa77df4498"/>
  </p:sldMasterIdLst>
  <p:sldIdLst>
    <p:sldId xmlns:r="http://schemas.openxmlformats.org/officeDocument/2006/relationships" id="256" r:id="R3c6fe8f37e0646da"/>
    <p:sldId xmlns:r="http://schemas.openxmlformats.org/officeDocument/2006/relationships" id="257" r:id="R67c950673ec44217"/>
    <p:sldId xmlns:r="http://schemas.openxmlformats.org/officeDocument/2006/relationships" id="258" r:id="Rbd117173758840fd"/>
    <p:sldId xmlns:r="http://schemas.openxmlformats.org/officeDocument/2006/relationships" id="259" r:id="R5d191f8bea8f44df"/>
    <p:sldId xmlns:r="http://schemas.openxmlformats.org/officeDocument/2006/relationships" id="260" r:id="R54dc24cb8c354ee5"/>
    <p:sldId xmlns:r="http://schemas.openxmlformats.org/officeDocument/2006/relationships" id="261" r:id="R0d99fb9ad02b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77afa77df4498" /><Relationship Type="http://schemas.openxmlformats.org/officeDocument/2006/relationships/slide" Target="/ppt/slides/slide1.xml" Id="R3c6fe8f37e0646da" /><Relationship Type="http://schemas.openxmlformats.org/officeDocument/2006/relationships/slide" Target="/ppt/slides/slide2.xml" Id="R67c950673ec44217" /><Relationship Type="http://schemas.openxmlformats.org/officeDocument/2006/relationships/slide" Target="/ppt/slides/slide3.xml" Id="Rbd117173758840fd" /><Relationship Type="http://schemas.openxmlformats.org/officeDocument/2006/relationships/slide" Target="/ppt/slides/slide4.xml" Id="R5d191f8bea8f44df" /><Relationship Type="http://schemas.openxmlformats.org/officeDocument/2006/relationships/slide" Target="/ppt/slides/slide5.xml" Id="R54dc24cb8c354ee5" /><Relationship Type="http://schemas.openxmlformats.org/officeDocument/2006/relationships/slide" Target="/ppt/slides/slide6.xml" Id="R0d99fb9ad02b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7a544d1ac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97500c5e42f3" /><Relationship Type="http://schemas.openxmlformats.org/officeDocument/2006/relationships/theme" Target="/ppt/slideMasters/theme/theme1.xml" Id="R19ef40d4c2f6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297500c5e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d1e2201b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af207584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a72c0246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1f55c5f1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af88abb4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b9d51f20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