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a3295bb79241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d09b578b2740ae"/>
  </p:sldMasterIdLst>
  <p:sldIdLst>
    <p:sldId xmlns:r="http://schemas.openxmlformats.org/officeDocument/2006/relationships" id="256" r:id="Ra566b9b3ce744d7b"/>
    <p:sldId xmlns:r="http://schemas.openxmlformats.org/officeDocument/2006/relationships" id="257" r:id="R2470890f719f4785"/>
    <p:sldId xmlns:r="http://schemas.openxmlformats.org/officeDocument/2006/relationships" id="258" r:id="Rcfa04670a60d444f"/>
    <p:sldId xmlns:r="http://schemas.openxmlformats.org/officeDocument/2006/relationships" id="259" r:id="Rdfbbd8646d60410c"/>
    <p:sldId xmlns:r="http://schemas.openxmlformats.org/officeDocument/2006/relationships" id="260" r:id="R7f04539e24b34ae8"/>
    <p:sldId xmlns:r="http://schemas.openxmlformats.org/officeDocument/2006/relationships" id="261" r:id="R34e541dc4ba34a7d"/>
    <p:sldId xmlns:r="http://schemas.openxmlformats.org/officeDocument/2006/relationships" id="262" r:id="R79d1452d585742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d09b578b2740ae" /><Relationship Type="http://schemas.openxmlformats.org/officeDocument/2006/relationships/slide" Target="/ppt/slides/slide1.xml" Id="Ra566b9b3ce744d7b" /><Relationship Type="http://schemas.openxmlformats.org/officeDocument/2006/relationships/slide" Target="/ppt/slides/slide2.xml" Id="R2470890f719f4785" /><Relationship Type="http://schemas.openxmlformats.org/officeDocument/2006/relationships/slide" Target="/ppt/slides/slide3.xml" Id="Rcfa04670a60d444f" /><Relationship Type="http://schemas.openxmlformats.org/officeDocument/2006/relationships/slide" Target="/ppt/slides/slide4.xml" Id="Rdfbbd8646d60410c" /><Relationship Type="http://schemas.openxmlformats.org/officeDocument/2006/relationships/slide" Target="/ppt/slides/slide5.xml" Id="R7f04539e24b34ae8" /><Relationship Type="http://schemas.openxmlformats.org/officeDocument/2006/relationships/slide" Target="/ppt/slides/slide6.xml" Id="R34e541dc4ba34a7d" /><Relationship Type="http://schemas.openxmlformats.org/officeDocument/2006/relationships/slide" Target="/ppt/slides/slide7.xml" Id="R79d1452d585742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c1ee9e31de46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1f729901a4701" /><Relationship Type="http://schemas.openxmlformats.org/officeDocument/2006/relationships/theme" Target="/ppt/slideMasters/theme/theme1.xml" Id="R6f85585d0afa42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e1f729901a47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7c32ec00446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bcaaa603b46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34530c68f4e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c129a5a8f46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6516d133142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066ea8a6448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cba797d3d4c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KOLTECH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KOLTECH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3 217 520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168 999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144 825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GOVIG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Skipreidveien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921 646 607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