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951eb8568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4bdf866c64618"/>
  </p:sldMasterIdLst>
  <p:sldIdLst>
    <p:sldId xmlns:r="http://schemas.openxmlformats.org/officeDocument/2006/relationships" id="256" r:id="Re244e39597804848"/>
    <p:sldId xmlns:r="http://schemas.openxmlformats.org/officeDocument/2006/relationships" id="257" r:id="R7f0bd253e6054650"/>
    <p:sldId xmlns:r="http://schemas.openxmlformats.org/officeDocument/2006/relationships" id="258" r:id="R2e9a81ddf25649ad"/>
    <p:sldId xmlns:r="http://schemas.openxmlformats.org/officeDocument/2006/relationships" id="259" r:id="R9e4492ad1f884f2d"/>
    <p:sldId xmlns:r="http://schemas.openxmlformats.org/officeDocument/2006/relationships" id="260" r:id="Rf594d6512e5442c7"/>
    <p:sldId xmlns:r="http://schemas.openxmlformats.org/officeDocument/2006/relationships" id="261" r:id="Rf7e7cae069fb41fd"/>
    <p:sldId xmlns:r="http://schemas.openxmlformats.org/officeDocument/2006/relationships" id="262" r:id="Rc32c75b767ef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4bdf866c64618" /><Relationship Type="http://schemas.openxmlformats.org/officeDocument/2006/relationships/slide" Target="/ppt/slides/slide1.xml" Id="Re244e39597804848" /><Relationship Type="http://schemas.openxmlformats.org/officeDocument/2006/relationships/slide" Target="/ppt/slides/slide2.xml" Id="R7f0bd253e6054650" /><Relationship Type="http://schemas.openxmlformats.org/officeDocument/2006/relationships/slide" Target="/ppt/slides/slide3.xml" Id="R2e9a81ddf25649ad" /><Relationship Type="http://schemas.openxmlformats.org/officeDocument/2006/relationships/slide" Target="/ppt/slides/slide4.xml" Id="R9e4492ad1f884f2d" /><Relationship Type="http://schemas.openxmlformats.org/officeDocument/2006/relationships/slide" Target="/ppt/slides/slide5.xml" Id="Rf594d6512e5442c7" /><Relationship Type="http://schemas.openxmlformats.org/officeDocument/2006/relationships/slide" Target="/ppt/slides/slide6.xml" Id="Rf7e7cae069fb41fd" /><Relationship Type="http://schemas.openxmlformats.org/officeDocument/2006/relationships/slide" Target="/ppt/slides/slide7.xml" Id="Rc32c75b767ef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01c523df3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7ec2afd74cbd" /><Relationship Type="http://schemas.openxmlformats.org/officeDocument/2006/relationships/theme" Target="/ppt/slideMasters/theme/theme1.xml" Id="Rd8d860b5c4af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f7ec2afd7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6e3430d8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6d6a1f68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3a905ed6a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427927273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59bc3d5e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3d99a183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cd28f34e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TORINGV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TORINGV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TOR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Eidsbotnvegen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