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84bb3a1ceb4f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44e79d1c6b4963"/>
  </p:sldMasterIdLst>
  <p:sldIdLst>
    <p:sldId xmlns:r="http://schemas.openxmlformats.org/officeDocument/2006/relationships" id="256" r:id="Re7ad3215c81a41fb"/>
    <p:sldId xmlns:r="http://schemas.openxmlformats.org/officeDocument/2006/relationships" id="257" r:id="Rd9d282a98dbb4739"/>
    <p:sldId xmlns:r="http://schemas.openxmlformats.org/officeDocument/2006/relationships" id="258" r:id="R2d7d08a1729f480c"/>
    <p:sldId xmlns:r="http://schemas.openxmlformats.org/officeDocument/2006/relationships" id="259" r:id="Rfd5a886890774bbc"/>
    <p:sldId xmlns:r="http://schemas.openxmlformats.org/officeDocument/2006/relationships" id="260" r:id="R45ac69feafd948d3"/>
    <p:sldId xmlns:r="http://schemas.openxmlformats.org/officeDocument/2006/relationships" id="261" r:id="Rd077b6d4da14444a"/>
    <p:sldId xmlns:r="http://schemas.openxmlformats.org/officeDocument/2006/relationships" id="262" r:id="Rb9b051a74b1c45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44e79d1c6b4963" /><Relationship Type="http://schemas.openxmlformats.org/officeDocument/2006/relationships/slide" Target="/ppt/slides/slide1.xml" Id="Re7ad3215c81a41fb" /><Relationship Type="http://schemas.openxmlformats.org/officeDocument/2006/relationships/slide" Target="/ppt/slides/slide2.xml" Id="Rd9d282a98dbb4739" /><Relationship Type="http://schemas.openxmlformats.org/officeDocument/2006/relationships/slide" Target="/ppt/slides/slide3.xml" Id="R2d7d08a1729f480c" /><Relationship Type="http://schemas.openxmlformats.org/officeDocument/2006/relationships/slide" Target="/ppt/slides/slide4.xml" Id="Rfd5a886890774bbc" /><Relationship Type="http://schemas.openxmlformats.org/officeDocument/2006/relationships/slide" Target="/ppt/slides/slide5.xml" Id="R45ac69feafd948d3" /><Relationship Type="http://schemas.openxmlformats.org/officeDocument/2006/relationships/slide" Target="/ppt/slides/slide6.xml" Id="Rd077b6d4da14444a" /><Relationship Type="http://schemas.openxmlformats.org/officeDocument/2006/relationships/slide" Target="/ppt/slides/slide7.xml" Id="Rb9b051a74b1c45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afbab2c96047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845a74d59488d" /><Relationship Type="http://schemas.openxmlformats.org/officeDocument/2006/relationships/theme" Target="/ppt/slideMasters/theme/theme1.xml" Id="Racc8b141e0dc47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8845a74d5948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818daf92e43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0a6e1186b43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4350aa7b74c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e713f6aaf46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29332f5db47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35b39eb9845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43cce7e954e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VARTDAL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VARTDAL AS ble etablert [år] og holder til i Vartdal.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49 779 366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73 694 567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SUSTAINABILITY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Vartdalsstranda 1072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6170 Vartdal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921 591 713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