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7558c3552d4a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cc01c2ce6f4267"/>
  </p:sldMasterIdLst>
  <p:sldIdLst>
    <p:sldId xmlns:r="http://schemas.openxmlformats.org/officeDocument/2006/relationships" id="256" r:id="R00758cb0c9b64e08"/>
    <p:sldId xmlns:r="http://schemas.openxmlformats.org/officeDocument/2006/relationships" id="257" r:id="R178f03fb08b544d6"/>
    <p:sldId xmlns:r="http://schemas.openxmlformats.org/officeDocument/2006/relationships" id="258" r:id="Rce56a7ab8087479f"/>
    <p:sldId xmlns:r="http://schemas.openxmlformats.org/officeDocument/2006/relationships" id="259" r:id="R37472710816f4a22"/>
    <p:sldId xmlns:r="http://schemas.openxmlformats.org/officeDocument/2006/relationships" id="260" r:id="R3c3b82f696cd4018"/>
    <p:sldId xmlns:r="http://schemas.openxmlformats.org/officeDocument/2006/relationships" id="261" r:id="R000810ad67ca49f6"/>
    <p:sldId xmlns:r="http://schemas.openxmlformats.org/officeDocument/2006/relationships" id="262" r:id="R3c0163faf03a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c01c2ce6f4267" /><Relationship Type="http://schemas.openxmlformats.org/officeDocument/2006/relationships/slide" Target="/ppt/slides/slide1.xml" Id="R00758cb0c9b64e08" /><Relationship Type="http://schemas.openxmlformats.org/officeDocument/2006/relationships/slide" Target="/ppt/slides/slide2.xml" Id="R178f03fb08b544d6" /><Relationship Type="http://schemas.openxmlformats.org/officeDocument/2006/relationships/slide" Target="/ppt/slides/slide3.xml" Id="Rce56a7ab8087479f" /><Relationship Type="http://schemas.openxmlformats.org/officeDocument/2006/relationships/slide" Target="/ppt/slides/slide4.xml" Id="R37472710816f4a22" /><Relationship Type="http://schemas.openxmlformats.org/officeDocument/2006/relationships/slide" Target="/ppt/slides/slide5.xml" Id="R3c3b82f696cd4018" /><Relationship Type="http://schemas.openxmlformats.org/officeDocument/2006/relationships/slide" Target="/ppt/slides/slide6.xml" Id="R000810ad67ca49f6" /><Relationship Type="http://schemas.openxmlformats.org/officeDocument/2006/relationships/slide" Target="/ppt/slides/slide7.xml" Id="R3c0163faf03a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44f42a7da4c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18f162e7e4821" /><Relationship Type="http://schemas.openxmlformats.org/officeDocument/2006/relationships/theme" Target="/ppt/slideMasters/theme/theme1.xml" Id="R78ff5a4fbbdc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18f162e7e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e673c44a3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05ce3a629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e747e84534a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2b2e698764c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12c7f54e84a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6f984ff6f4e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5e4c03d9345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