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3cab073b4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0150de67554273"/>
  </p:sldMasterIdLst>
  <p:sldIdLst>
    <p:sldId xmlns:r="http://schemas.openxmlformats.org/officeDocument/2006/relationships" id="256" r:id="Ra8dcfb6b211c440c"/>
    <p:sldId xmlns:r="http://schemas.openxmlformats.org/officeDocument/2006/relationships" id="257" r:id="R13be22bb88594acb"/>
    <p:sldId xmlns:r="http://schemas.openxmlformats.org/officeDocument/2006/relationships" id="258" r:id="R59e4f8fe69354b3d"/>
    <p:sldId xmlns:r="http://schemas.openxmlformats.org/officeDocument/2006/relationships" id="259" r:id="R2bb91cac701e430c"/>
    <p:sldId xmlns:r="http://schemas.openxmlformats.org/officeDocument/2006/relationships" id="260" r:id="Rb5c58cc3619e4b68"/>
    <p:sldId xmlns:r="http://schemas.openxmlformats.org/officeDocument/2006/relationships" id="261" r:id="Reafc9e2b18914781"/>
    <p:sldId xmlns:r="http://schemas.openxmlformats.org/officeDocument/2006/relationships" id="262" r:id="R9e0e3696cc3c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150de67554273" /><Relationship Type="http://schemas.openxmlformats.org/officeDocument/2006/relationships/slide" Target="/ppt/slides/slide1.xml" Id="Ra8dcfb6b211c440c" /><Relationship Type="http://schemas.openxmlformats.org/officeDocument/2006/relationships/slide" Target="/ppt/slides/slide2.xml" Id="R13be22bb88594acb" /><Relationship Type="http://schemas.openxmlformats.org/officeDocument/2006/relationships/slide" Target="/ppt/slides/slide3.xml" Id="R59e4f8fe69354b3d" /><Relationship Type="http://schemas.openxmlformats.org/officeDocument/2006/relationships/slide" Target="/ppt/slides/slide4.xml" Id="R2bb91cac701e430c" /><Relationship Type="http://schemas.openxmlformats.org/officeDocument/2006/relationships/slide" Target="/ppt/slides/slide5.xml" Id="Rb5c58cc3619e4b68" /><Relationship Type="http://schemas.openxmlformats.org/officeDocument/2006/relationships/slide" Target="/ppt/slides/slide6.xml" Id="Reafc9e2b18914781" /><Relationship Type="http://schemas.openxmlformats.org/officeDocument/2006/relationships/slide" Target="/ppt/slides/slide7.xml" Id="R9e0e3696cc3c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ffff19714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173da07514aa2" /><Relationship Type="http://schemas.openxmlformats.org/officeDocument/2006/relationships/theme" Target="/ppt/slideMasters/theme/theme1.xml" Id="Rc7b9a19beaaa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5173da0751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e0e0daa3a4b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01e6c43df4e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ff01e1d5246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e26446009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7ffb75adf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ae4f1bde744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f13b42b99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MJ4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MJ4 HOLDING AS ble etablert [år] og holder til i Skjold.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50 168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MATS ÅNESTAD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Solheimsvegen 1116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5574 Skjold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921 450 737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MJ4 HOLDING AS</a:t>
            </a:r>
          </a:p>
        </p:txBody>
      </p:sp>
    </p:spTree>
  </p:cSld>
  <p:clrMapOvr>
    <a:masterClrMapping xmlns:a="http://schemas.openxmlformats.org/drawingml/2006/main"/>
  </p:clrMapOvr>
</p:sld>
</file>