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e2656651d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e5394b7bd4d40"/>
  </p:sldMasterIdLst>
  <p:sldIdLst>
    <p:sldId xmlns:r="http://schemas.openxmlformats.org/officeDocument/2006/relationships" id="256" r:id="Rb1a45e1471c74875"/>
    <p:sldId xmlns:r="http://schemas.openxmlformats.org/officeDocument/2006/relationships" id="257" r:id="Rbbc2362b46c34460"/>
    <p:sldId xmlns:r="http://schemas.openxmlformats.org/officeDocument/2006/relationships" id="258" r:id="Rdfba6d222777406b"/>
    <p:sldId xmlns:r="http://schemas.openxmlformats.org/officeDocument/2006/relationships" id="259" r:id="R2cca3ac26cd84c7f"/>
    <p:sldId xmlns:r="http://schemas.openxmlformats.org/officeDocument/2006/relationships" id="260" r:id="Rfcf8b0e610964d74"/>
    <p:sldId xmlns:r="http://schemas.openxmlformats.org/officeDocument/2006/relationships" id="261" r:id="R74dce6aff8b548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e5394b7bd4d40" /><Relationship Type="http://schemas.openxmlformats.org/officeDocument/2006/relationships/slide" Target="/ppt/slides/slide1.xml" Id="Rb1a45e1471c74875" /><Relationship Type="http://schemas.openxmlformats.org/officeDocument/2006/relationships/slide" Target="/ppt/slides/slide2.xml" Id="Rbbc2362b46c34460" /><Relationship Type="http://schemas.openxmlformats.org/officeDocument/2006/relationships/slide" Target="/ppt/slides/slide3.xml" Id="Rdfba6d222777406b" /><Relationship Type="http://schemas.openxmlformats.org/officeDocument/2006/relationships/slide" Target="/ppt/slides/slide4.xml" Id="R2cca3ac26cd84c7f" /><Relationship Type="http://schemas.openxmlformats.org/officeDocument/2006/relationships/slide" Target="/ppt/slides/slide5.xml" Id="Rfcf8b0e610964d74" /><Relationship Type="http://schemas.openxmlformats.org/officeDocument/2006/relationships/slide" Target="/ppt/slides/slide6.xml" Id="R74dce6aff8b548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da77a1e0b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51ff99a04bbd" /><Relationship Type="http://schemas.openxmlformats.org/officeDocument/2006/relationships/theme" Target="/ppt/slideMasters/theme/theme1.xml" Id="R58d6c9c4f7a548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851ff99a0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0774d41fe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b22781c8a45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ff41b6df5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4bd1f1b3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8e679281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f6b6f45f4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REI-CON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REI-CON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ANDREAS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