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9f002674a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b25d2b30044e8"/>
  </p:sldMasterIdLst>
  <p:sldIdLst>
    <p:sldId xmlns:r="http://schemas.openxmlformats.org/officeDocument/2006/relationships" id="256" r:id="Rd979f00550c74387"/>
    <p:sldId xmlns:r="http://schemas.openxmlformats.org/officeDocument/2006/relationships" id="257" r:id="R8c358ac01a234b1e"/>
    <p:sldId xmlns:r="http://schemas.openxmlformats.org/officeDocument/2006/relationships" id="258" r:id="R95c234631fd04a3b"/>
    <p:sldId xmlns:r="http://schemas.openxmlformats.org/officeDocument/2006/relationships" id="259" r:id="R91efb55eb639485a"/>
    <p:sldId xmlns:r="http://schemas.openxmlformats.org/officeDocument/2006/relationships" id="260" r:id="R14a8a9bc5bf2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b25d2b30044e8" /><Relationship Type="http://schemas.openxmlformats.org/officeDocument/2006/relationships/slide" Target="/ppt/slides/slide1.xml" Id="Rd979f00550c74387" /><Relationship Type="http://schemas.openxmlformats.org/officeDocument/2006/relationships/slide" Target="/ppt/slides/slide2.xml" Id="R8c358ac01a234b1e" /><Relationship Type="http://schemas.openxmlformats.org/officeDocument/2006/relationships/slide" Target="/ppt/slides/slide3.xml" Id="R95c234631fd04a3b" /><Relationship Type="http://schemas.openxmlformats.org/officeDocument/2006/relationships/slide" Target="/ppt/slides/slide4.xml" Id="R91efb55eb639485a" /><Relationship Type="http://schemas.openxmlformats.org/officeDocument/2006/relationships/slide" Target="/ppt/slides/slide5.xml" Id="R14a8a9bc5bf2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50b44ac99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43405e2148e7" /><Relationship Type="http://schemas.openxmlformats.org/officeDocument/2006/relationships/theme" Target="/ppt/slideMasters/theme/theme1.xml" Id="Rb10a2efb30d1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843405e21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2974dce6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0c3e1aaf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54e926f1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c557e60d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4bcd966f7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