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5de22baf0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d18867b8f45ec"/>
  </p:sldMasterIdLst>
  <p:sldIdLst>
    <p:sldId xmlns:r="http://schemas.openxmlformats.org/officeDocument/2006/relationships" id="256" r:id="Rb44602747723461b"/>
    <p:sldId xmlns:r="http://schemas.openxmlformats.org/officeDocument/2006/relationships" id="257" r:id="Rcaa662c7d36044ad"/>
    <p:sldId xmlns:r="http://schemas.openxmlformats.org/officeDocument/2006/relationships" id="258" r:id="R6b5ce7dcafff4e70"/>
    <p:sldId xmlns:r="http://schemas.openxmlformats.org/officeDocument/2006/relationships" id="259" r:id="Rb4b4684190be42ac"/>
    <p:sldId xmlns:r="http://schemas.openxmlformats.org/officeDocument/2006/relationships" id="260" r:id="R6a982f34a1ed4e2d"/>
    <p:sldId xmlns:r="http://schemas.openxmlformats.org/officeDocument/2006/relationships" id="261" r:id="R43785226d446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d18867b8f45ec" /><Relationship Type="http://schemas.openxmlformats.org/officeDocument/2006/relationships/slide" Target="/ppt/slides/slide1.xml" Id="Rb44602747723461b" /><Relationship Type="http://schemas.openxmlformats.org/officeDocument/2006/relationships/slide" Target="/ppt/slides/slide2.xml" Id="Rcaa662c7d36044ad" /><Relationship Type="http://schemas.openxmlformats.org/officeDocument/2006/relationships/slide" Target="/ppt/slides/slide3.xml" Id="R6b5ce7dcafff4e70" /><Relationship Type="http://schemas.openxmlformats.org/officeDocument/2006/relationships/slide" Target="/ppt/slides/slide4.xml" Id="Rb4b4684190be42ac" /><Relationship Type="http://schemas.openxmlformats.org/officeDocument/2006/relationships/slide" Target="/ppt/slides/slide5.xml" Id="R6a982f34a1ed4e2d" /><Relationship Type="http://schemas.openxmlformats.org/officeDocument/2006/relationships/slide" Target="/ppt/slides/slide6.xml" Id="R43785226d446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4c39298ce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bbd07f464227" /><Relationship Type="http://schemas.openxmlformats.org/officeDocument/2006/relationships/theme" Target="/ppt/slideMasters/theme/theme1.xml" Id="R33beed8035d6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7bbd07f46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32c9a1ccb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c6ac20c9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f656e0b2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ab4791dd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f2c61743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81a02e47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